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5" r:id="rId2"/>
    <p:sldId id="281" r:id="rId3"/>
    <p:sldId id="257" r:id="rId4"/>
    <p:sldId id="282" r:id="rId5"/>
    <p:sldId id="283" r:id="rId6"/>
    <p:sldId id="288" r:id="rId7"/>
    <p:sldId id="285" r:id="rId8"/>
    <p:sldId id="261" r:id="rId9"/>
    <p:sldId id="270" r:id="rId10"/>
    <p:sldId id="286" r:id="rId11"/>
    <p:sldId id="280" r:id="rId12"/>
    <p:sldId id="287" r:id="rId13"/>
  </p:sldIdLst>
  <p:sldSz cx="12192000" cy="6858000"/>
  <p:notesSz cx="6858000" cy="9144000"/>
  <p:embeddedFontLst>
    <p:embeddedFont>
      <p:font typeface="DengXian" panose="02010600030101010101" pitchFamily="2" charset="-122"/>
      <p:regular r:id="rId15"/>
      <p:bold r:id="rId16"/>
    </p:embeddedFont>
    <p:embeddedFont>
      <p:font typeface="UTM Centur" panose="02040603050506020204" pitchFamily="18" charset="0"/>
      <p:regular r:id="rId17"/>
      <p:bold r:id="rId18"/>
      <p:italic r:id="rId19"/>
      <p:boldItalic r:id="rId20"/>
    </p:embeddedFont>
    <p:embeddedFont>
      <p:font typeface="UTM Cooper Black" panose="02040603050506020204" pitchFamily="18" charset="0"/>
      <p:regular r:id="rId21"/>
      <p:italic r:id="rId22"/>
    </p:embeddedFont>
    <p:embeddedFont>
      <p:font typeface="UTM Davida" panose="02040603050506020204" pitchFamily="18" charset="0"/>
      <p:regular r:id="rId23"/>
    </p:embeddedFont>
    <p:embeddedFont>
      <p:font typeface="UTM Flavour" panose="02040603050506020204" pitchFamily="18" charset="0"/>
      <p:regular r:id="rId24"/>
    </p:embeddedFont>
    <p:embeddedFont>
      <p:font typeface="UTM French Vanilla" panose="02040603050506020204" pitchFamily="18" charset="0"/>
      <p:regular r:id="rId25"/>
    </p:embeddedFont>
    <p:embeddedFont>
      <p:font typeface="UTM Nyala" panose="02040603050506020204" pitchFamily="18" charset="0"/>
      <p:regular r:id="rId26"/>
    </p:embeddedFont>
    <p:embeddedFont>
      <p:font typeface="UVN Bach Dang Nang" panose="02070803090706020303" pitchFamily="18" charset="0"/>
      <p:regular r:id="rId27"/>
      <p:italic r:id="rId28"/>
    </p:embeddedFont>
    <p:embeddedFont>
      <p:font typeface="UVN Ly Do" panose="03020702040505070503" pitchFamily="66" charset="0"/>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757"/>
    <a:srgbClr val="EE4088"/>
    <a:srgbClr val="51C8BF"/>
    <a:srgbClr val="91AB88"/>
    <a:srgbClr val="B1CB63"/>
    <a:srgbClr val="6AAD86"/>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33" d="100"/>
          <a:sy n="33" d="100"/>
        </p:scale>
        <p:origin x="2486" y="11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DAD32-70BA-4D5F-B998-52B8CD68E04A}"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en-US"/>
        </a:p>
      </dgm:t>
    </dgm:pt>
    <dgm:pt modelId="{57915844-5DAF-42B8-A902-4934E52606D4}">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gửi</a:t>
          </a:r>
          <a:r>
            <a:rPr lang="en-US" sz="2800" b="1" dirty="0">
              <a:latin typeface="Times New Roman" pitchFamily="18" charset="0"/>
              <a:cs typeface="Times New Roman" pitchFamily="18" charset="0"/>
            </a:rPr>
            <a:t>.</a:t>
          </a:r>
        </a:p>
      </dgm:t>
    </dgm:pt>
    <dgm:pt modelId="{A617ED08-1F8A-4407-AD27-A91B5A385509}" type="parTrans" cxnId="{E22A5324-F9CE-43C4-97E6-45DAF336CE8A}">
      <dgm:prSet/>
      <dgm:spPr/>
      <dgm:t>
        <a:bodyPr/>
        <a:lstStyle/>
        <a:p>
          <a:endParaRPr lang="en-US" sz="2000">
            <a:latin typeface="Times New Roman" pitchFamily="18" charset="0"/>
            <a:cs typeface="Times New Roman" pitchFamily="18" charset="0"/>
          </a:endParaRPr>
        </a:p>
      </dgm:t>
    </dgm:pt>
    <dgm:pt modelId="{B37FA634-3AF2-49B5-A153-9162EF1361C2}" type="sibTrans" cxnId="{E22A5324-F9CE-43C4-97E6-45DAF336CE8A}">
      <dgm:prSet/>
      <dgm:spPr/>
      <dgm:t>
        <a:bodyPr/>
        <a:lstStyle/>
        <a:p>
          <a:endParaRPr lang="en-US" sz="2000">
            <a:latin typeface="Times New Roman" pitchFamily="18" charset="0"/>
            <a:cs typeface="Times New Roman" pitchFamily="18" charset="0"/>
          </a:endParaRPr>
        </a:p>
      </dgm:t>
    </dgm:pt>
    <dgm:pt modelId="{70488A91-96BE-41E6-A04A-31898F430C31}">
      <dgm:prSet custT="1"/>
      <dgm:spPr/>
      <dgm:t>
        <a:bodyPr anchor="b"/>
        <a:lstStyle/>
        <a:p>
          <a:pPr rtl="0"/>
          <a:r>
            <a:rPr lang="en-US" sz="2800" b="1" i="0" dirty="0" err="1">
              <a:latin typeface="Times New Roman" pitchFamily="18" charset="0"/>
              <a:cs typeface="Times New Roman" pitchFamily="18" charset="0"/>
            </a:rPr>
            <a:t>Phần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chính</a:t>
          </a:r>
          <a:r>
            <a:rPr lang="en-US" sz="2800" b="1" i="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dgm:t>
    </dgm:pt>
    <dgm:pt modelId="{56802225-82B3-4BCE-8628-FBFCC5703C90}" type="parTrans" cxnId="{94D3C83C-B59A-42B8-BC44-5C3571536B0E}">
      <dgm:prSet/>
      <dgm:spPr/>
      <dgm:t>
        <a:bodyPr/>
        <a:lstStyle/>
        <a:p>
          <a:endParaRPr lang="en-US" sz="2000">
            <a:latin typeface="Times New Roman" pitchFamily="18" charset="0"/>
            <a:cs typeface="Times New Roman" pitchFamily="18" charset="0"/>
          </a:endParaRPr>
        </a:p>
      </dgm:t>
    </dgm:pt>
    <dgm:pt modelId="{9E71A689-0CC1-48AD-BF6D-78719C548778}" type="sibTrans" cxnId="{94D3C83C-B59A-42B8-BC44-5C3571536B0E}">
      <dgm:prSet/>
      <dgm:spPr/>
      <dgm:t>
        <a:bodyPr/>
        <a:lstStyle/>
        <a:p>
          <a:endParaRPr lang="en-US" sz="2000">
            <a:latin typeface="Times New Roman" pitchFamily="18" charset="0"/>
            <a:cs typeface="Times New Roman" pitchFamily="18" charset="0"/>
          </a:endParaRPr>
        </a:p>
      </dgm:t>
    </dgm:pt>
    <dgm:pt modelId="{8AFFBCAE-58F0-4958-96F9-2ADDAECB42F7}">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2D7A600-C252-4C0A-AB24-C5F8331A5F60}" type="parTrans" cxnId="{14488873-C1CA-4080-8EDA-D9EAF7F1B0C0}">
      <dgm:prSet/>
      <dgm:spPr/>
      <dgm:t>
        <a:bodyPr/>
        <a:lstStyle/>
        <a:p>
          <a:endParaRPr lang="en-US" sz="2000">
            <a:latin typeface="Times New Roman" pitchFamily="18" charset="0"/>
            <a:cs typeface="Times New Roman" pitchFamily="18" charset="0"/>
          </a:endParaRPr>
        </a:p>
      </dgm:t>
    </dgm:pt>
    <dgm:pt modelId="{220497CF-0FF6-4DDA-A6F1-34398C801520}" type="sibTrans" cxnId="{14488873-C1CA-4080-8EDA-D9EAF7F1B0C0}">
      <dgm:prSet/>
      <dgm:spPr/>
      <dgm:t>
        <a:bodyPr/>
        <a:lstStyle/>
        <a:p>
          <a:endParaRPr lang="en-US" sz="2000">
            <a:latin typeface="Times New Roman" pitchFamily="18" charset="0"/>
            <a:cs typeface="Times New Roman" pitchFamily="18" charset="0"/>
          </a:endParaRPr>
        </a:p>
      </dgm:t>
    </dgm:pt>
    <dgm:pt modelId="{2BFADB34-BE88-4545-9A25-695C042C224C}">
      <dgm:prSet custT="1"/>
      <dgm:spPr/>
      <dgm:t>
        <a:bodyPr/>
        <a:lstStyle/>
        <a:p>
          <a:pPr rtl="0"/>
          <a:r>
            <a:rPr lang="en-US" sz="2400" b="1" dirty="0" err="1">
              <a:latin typeface="Times New Roman" pitchFamily="18" charset="0"/>
              <a:cs typeface="Times New Roman" pitchFamily="18" charset="0"/>
            </a:rPr>
            <a:t>Thăm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01B67EF4-2886-484A-A6AF-08B30A23C910}" type="parTrans" cxnId="{76893C21-40AC-4823-888A-941163F1B394}">
      <dgm:prSet/>
      <dgm:spPr/>
      <dgm:t>
        <a:bodyPr/>
        <a:lstStyle/>
        <a:p>
          <a:endParaRPr lang="en-US" sz="2000">
            <a:latin typeface="Times New Roman" pitchFamily="18" charset="0"/>
            <a:cs typeface="Times New Roman" pitchFamily="18" charset="0"/>
          </a:endParaRPr>
        </a:p>
      </dgm:t>
    </dgm:pt>
    <dgm:pt modelId="{C7A7E9C2-8775-445A-9C13-4EDB7F1AEA57}" type="sibTrans" cxnId="{76893C21-40AC-4823-888A-941163F1B394}">
      <dgm:prSet/>
      <dgm:spPr/>
      <dgm:t>
        <a:bodyPr/>
        <a:lstStyle/>
        <a:p>
          <a:endParaRPr lang="en-US" sz="2000">
            <a:latin typeface="Times New Roman" pitchFamily="18" charset="0"/>
            <a:cs typeface="Times New Roman" pitchFamily="18" charset="0"/>
          </a:endParaRPr>
        </a:p>
      </dgm:t>
    </dgm:pt>
    <dgm:pt modelId="{82B2A851-3B19-4492-A71D-FA49F9A9DBBF}">
      <dgm:prSet custT="1"/>
      <dgm:spPr/>
      <dgm:t>
        <a:bodyPr/>
        <a:lstStyle/>
        <a:p>
          <a:pPr rtl="0"/>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DFF754D-F274-4D08-AB09-17DA09026AE3}" type="parTrans" cxnId="{0A531DB0-0051-4FED-8351-A81325453B3C}">
      <dgm:prSet/>
      <dgm:spPr/>
      <dgm:t>
        <a:bodyPr/>
        <a:lstStyle/>
        <a:p>
          <a:endParaRPr lang="en-US" sz="2000">
            <a:latin typeface="Times New Roman" pitchFamily="18" charset="0"/>
            <a:cs typeface="Times New Roman" pitchFamily="18" charset="0"/>
          </a:endParaRPr>
        </a:p>
      </dgm:t>
    </dgm:pt>
    <dgm:pt modelId="{CD9747C5-EEAD-474F-A29C-604A4E020899}" type="sibTrans" cxnId="{0A531DB0-0051-4FED-8351-A81325453B3C}">
      <dgm:prSet/>
      <dgm:spPr/>
      <dgm:t>
        <a:bodyPr/>
        <a:lstStyle/>
        <a:p>
          <a:endParaRPr lang="en-US" sz="2000">
            <a:latin typeface="Times New Roman" pitchFamily="18" charset="0"/>
            <a:cs typeface="Times New Roman" pitchFamily="18" charset="0"/>
          </a:endParaRPr>
        </a:p>
      </dgm:t>
    </dgm:pt>
    <dgm:pt modelId="{B5A641A1-9140-4A76-846A-CF69B0B65B06}">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D7BDE851-9ED3-440E-9174-C698A3AF76C2}" type="parTrans" cxnId="{B9295C69-4753-44C6-A945-5B6DEA81C6C6}">
      <dgm:prSet/>
      <dgm:spPr/>
      <dgm:t>
        <a:bodyPr/>
        <a:lstStyle/>
        <a:p>
          <a:endParaRPr lang="en-US" sz="2000">
            <a:latin typeface="Times New Roman" pitchFamily="18" charset="0"/>
            <a:cs typeface="Times New Roman" pitchFamily="18" charset="0"/>
          </a:endParaRPr>
        </a:p>
      </dgm:t>
    </dgm:pt>
    <dgm:pt modelId="{80582D1D-B679-4D4E-AD93-378A3C685AA4}" type="sibTrans" cxnId="{B9295C69-4753-44C6-A945-5B6DEA81C6C6}">
      <dgm:prSet/>
      <dgm:spPr/>
      <dgm:t>
        <a:bodyPr/>
        <a:lstStyle/>
        <a:p>
          <a:endParaRPr lang="en-US" sz="2000">
            <a:latin typeface="Times New Roman" pitchFamily="18" charset="0"/>
            <a:cs typeface="Times New Roman" pitchFamily="18" charset="0"/>
          </a:endParaRPr>
        </a:p>
      </dgm:t>
    </dgm:pt>
    <dgm:pt modelId="{9028B697-36C1-44A9-9008-DDAC18ADE623}">
      <dgm:prSet custT="1"/>
      <dgm:spPr/>
      <dgm:t>
        <a:bodyPr anchor="b"/>
        <a:lstStyle/>
        <a:p>
          <a:pPr rtl="0"/>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BA9BC438-7105-4C80-A949-41CD4341F015}" type="parTrans" cxnId="{E18890B2-00B7-4A58-A4C2-2A1948448431}">
      <dgm:prSet/>
      <dgm:spPr/>
      <dgm:t>
        <a:bodyPr/>
        <a:lstStyle/>
        <a:p>
          <a:endParaRPr lang="en-US" sz="2000">
            <a:latin typeface="Times New Roman" pitchFamily="18" charset="0"/>
            <a:cs typeface="Times New Roman" pitchFamily="18" charset="0"/>
          </a:endParaRPr>
        </a:p>
      </dgm:t>
    </dgm:pt>
    <dgm:pt modelId="{BD2D4D94-B91C-4F50-886F-64450206BC06}" type="sibTrans" cxnId="{E18890B2-00B7-4A58-A4C2-2A1948448431}">
      <dgm:prSet/>
      <dgm:spPr/>
      <dgm:t>
        <a:bodyPr/>
        <a:lstStyle/>
        <a:p>
          <a:endParaRPr lang="en-US" sz="2000">
            <a:latin typeface="Times New Roman" pitchFamily="18" charset="0"/>
            <a:cs typeface="Times New Roman" pitchFamily="18" charset="0"/>
          </a:endParaRPr>
        </a:p>
      </dgm:t>
    </dgm:pt>
    <dgm:pt modelId="{453E80C7-5397-4690-A571-D869DA58E34A}">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hẹn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a:t>
          </a:r>
        </a:p>
      </dgm:t>
    </dgm:pt>
    <dgm:pt modelId="{29510FF5-D59A-436F-8238-5FDED7C35E9D}" type="parTrans" cxnId="{10E61444-A1ED-4030-8898-9A6B9612E603}">
      <dgm:prSet/>
      <dgm:spPr/>
      <dgm:t>
        <a:bodyPr/>
        <a:lstStyle/>
        <a:p>
          <a:endParaRPr lang="en-US" sz="2000">
            <a:latin typeface="Times New Roman" pitchFamily="18" charset="0"/>
            <a:cs typeface="Times New Roman" pitchFamily="18" charset="0"/>
          </a:endParaRPr>
        </a:p>
      </dgm:t>
    </dgm:pt>
    <dgm:pt modelId="{BAC63F68-9E73-4F9C-A2BE-084A99BCE194}" type="sibTrans" cxnId="{10E61444-A1ED-4030-8898-9A6B9612E603}">
      <dgm:prSet/>
      <dgm:spPr/>
      <dgm:t>
        <a:bodyPr/>
        <a:lstStyle/>
        <a:p>
          <a:endParaRPr lang="en-US" sz="2000">
            <a:latin typeface="Times New Roman" pitchFamily="18" charset="0"/>
            <a:cs typeface="Times New Roman" pitchFamily="18" charset="0"/>
          </a:endParaRPr>
        </a:p>
      </dgm:t>
    </dgm:pt>
    <dgm:pt modelId="{2BC586D9-485A-41D5-B66D-CA4EB203A07D}">
      <dgm:prSet custT="1"/>
      <dgm:spPr/>
      <dgm:t>
        <a:bodyPr anchor="t"/>
        <a:lstStyle/>
        <a:p>
          <a:pPr rtl="0"/>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a:t>
          </a:r>
        </a:p>
      </dgm:t>
    </dgm:pt>
    <dgm:pt modelId="{C053F911-F67B-4B9F-92B9-E041E19EBE51}" type="sibTrans" cxnId="{3632D81B-BAAA-49F4-AE63-426F41D05B29}">
      <dgm:prSet/>
      <dgm:spPr/>
      <dgm:t>
        <a:bodyPr/>
        <a:lstStyle/>
        <a:p>
          <a:endParaRPr lang="en-US" sz="2000">
            <a:latin typeface="Times New Roman" pitchFamily="18" charset="0"/>
            <a:cs typeface="Times New Roman" pitchFamily="18" charset="0"/>
          </a:endParaRPr>
        </a:p>
      </dgm:t>
    </dgm:pt>
    <dgm:pt modelId="{A6910031-BAD4-4458-8A9E-F1DF316E711C}" type="parTrans" cxnId="{3632D81B-BAAA-49F4-AE63-426F41D05B29}">
      <dgm:prSet/>
      <dgm:spPr/>
      <dgm:t>
        <a:bodyPr/>
        <a:lstStyle/>
        <a:p>
          <a:endParaRPr lang="en-US" sz="2000">
            <a:latin typeface="Times New Roman" pitchFamily="18" charset="0"/>
            <a:cs typeface="Times New Roman" pitchFamily="18" charset="0"/>
          </a:endParaRPr>
        </a:p>
      </dgm:t>
    </dgm:pt>
    <dgm:pt modelId="{63DB9146-0FD7-41E6-98AF-D3E66C16A72E}" type="pres">
      <dgm:prSet presAssocID="{903DAD32-70BA-4D5F-B998-52B8CD68E04A}" presName="linearFlow" presStyleCnt="0">
        <dgm:presLayoutVars>
          <dgm:dir/>
          <dgm:animLvl val="lvl"/>
          <dgm:resizeHandles val="exact"/>
        </dgm:presLayoutVars>
      </dgm:prSet>
      <dgm:spPr/>
    </dgm:pt>
    <dgm:pt modelId="{33E86F9B-CD70-4446-B1E8-F8CBCE960F3B}" type="pres">
      <dgm:prSet presAssocID="{2BC586D9-485A-41D5-B66D-CA4EB203A07D}" presName="composite" presStyleCnt="0"/>
      <dgm:spPr/>
    </dgm:pt>
    <dgm:pt modelId="{97F4B7FB-08EA-428A-8BA3-74FA9CE47723}" type="pres">
      <dgm:prSet presAssocID="{2BC586D9-485A-41D5-B66D-CA4EB203A07D}" presName="parentText" presStyleLbl="alignNode1" presStyleIdx="0" presStyleCnt="3" custScaleY="99753">
        <dgm:presLayoutVars>
          <dgm:chMax val="1"/>
          <dgm:bulletEnabled val="1"/>
        </dgm:presLayoutVars>
      </dgm:prSet>
      <dgm:spPr/>
    </dgm:pt>
    <dgm:pt modelId="{4213C596-B47F-46F3-B4A6-9B9DA7176A7C}" type="pres">
      <dgm:prSet presAssocID="{2BC586D9-485A-41D5-B66D-CA4EB203A07D}" presName="descendantText" presStyleLbl="alignAcc1" presStyleIdx="0" presStyleCnt="3" custScaleY="100000">
        <dgm:presLayoutVars>
          <dgm:bulletEnabled val="1"/>
        </dgm:presLayoutVars>
      </dgm:prSet>
      <dgm:spPr/>
    </dgm:pt>
    <dgm:pt modelId="{EEEBAEBF-3510-4BB8-831D-6FC023CEB0A1}" type="pres">
      <dgm:prSet presAssocID="{C053F911-F67B-4B9F-92B9-E041E19EBE51}" presName="sp" presStyleCnt="0"/>
      <dgm:spPr/>
    </dgm:pt>
    <dgm:pt modelId="{BEE2FDDE-C81E-44F9-B53D-82EAE3D9D268}" type="pres">
      <dgm:prSet presAssocID="{70488A91-96BE-41E6-A04A-31898F430C31}" presName="composite" presStyleCnt="0"/>
      <dgm:spPr/>
    </dgm:pt>
    <dgm:pt modelId="{43070E39-FE14-480B-BD71-4D7D30392EC5}" type="pres">
      <dgm:prSet presAssocID="{70488A91-96BE-41E6-A04A-31898F430C31}" presName="parentText" presStyleLbl="alignNode1" presStyleIdx="1" presStyleCnt="3" custScaleY="118411" custLinFactNeighborY="-703">
        <dgm:presLayoutVars>
          <dgm:chMax val="1"/>
          <dgm:bulletEnabled val="1"/>
        </dgm:presLayoutVars>
      </dgm:prSet>
      <dgm:spPr/>
    </dgm:pt>
    <dgm:pt modelId="{E88D0D7A-879B-4296-B7E7-B4DC3D695A28}" type="pres">
      <dgm:prSet presAssocID="{70488A91-96BE-41E6-A04A-31898F430C31}" presName="descendantText" presStyleLbl="alignAcc1" presStyleIdx="1" presStyleCnt="3" custScaleY="130141">
        <dgm:presLayoutVars>
          <dgm:bulletEnabled val="1"/>
        </dgm:presLayoutVars>
      </dgm:prSet>
      <dgm:spPr/>
    </dgm:pt>
    <dgm:pt modelId="{B51EC568-F76E-41C1-8615-9BF64161F9A9}" type="pres">
      <dgm:prSet presAssocID="{9E71A689-0CC1-48AD-BF6D-78719C548778}" presName="sp" presStyleCnt="0"/>
      <dgm:spPr/>
    </dgm:pt>
    <dgm:pt modelId="{5ACD5758-3631-43F8-AF12-1918647ADA4F}" type="pres">
      <dgm:prSet presAssocID="{9028B697-36C1-44A9-9008-DDAC18ADE623}" presName="composite" presStyleCnt="0"/>
      <dgm:spPr/>
    </dgm:pt>
    <dgm:pt modelId="{B0D7A759-488A-496C-ADD8-3FC885DA9124}" type="pres">
      <dgm:prSet presAssocID="{9028B697-36C1-44A9-9008-DDAC18ADE623}" presName="parentText" presStyleLbl="alignNode1" presStyleIdx="2" presStyleCnt="3" custScaleY="110451">
        <dgm:presLayoutVars>
          <dgm:chMax val="1"/>
          <dgm:bulletEnabled val="1"/>
        </dgm:presLayoutVars>
      </dgm:prSet>
      <dgm:spPr/>
    </dgm:pt>
    <dgm:pt modelId="{4F1B7FD5-EFF8-4960-AC41-0061805C6F25}" type="pres">
      <dgm:prSet presAssocID="{9028B697-36C1-44A9-9008-DDAC18ADE623}" presName="descendantText" presStyleLbl="alignAcc1" presStyleIdx="2" presStyleCnt="3" custScaleY="108527">
        <dgm:presLayoutVars>
          <dgm:bulletEnabled val="1"/>
        </dgm:presLayoutVars>
      </dgm:prSet>
      <dgm:spPr/>
    </dgm:pt>
  </dgm:ptLst>
  <dgm:cxnLst>
    <dgm:cxn modelId="{89338204-17AD-412B-99F3-DCA6F914DAE1}" type="presOf" srcId="{2BFADB34-BE88-4545-9A25-695C042C224C}" destId="{E88D0D7A-879B-4296-B7E7-B4DC3D695A28}" srcOrd="0" destOrd="1" presId="urn:microsoft.com/office/officeart/2005/8/layout/chevron2"/>
    <dgm:cxn modelId="{F22F9411-348F-46A7-9875-87A8DA53AFCB}" type="presOf" srcId="{57915844-5DAF-42B8-A902-4934E52606D4}" destId="{4213C596-B47F-46F3-B4A6-9B9DA7176A7C}" srcOrd="0" destOrd="0" presId="urn:microsoft.com/office/officeart/2005/8/layout/chevron2"/>
    <dgm:cxn modelId="{3632D81B-BAAA-49F4-AE63-426F41D05B29}" srcId="{903DAD32-70BA-4D5F-B998-52B8CD68E04A}" destId="{2BC586D9-485A-41D5-B66D-CA4EB203A07D}" srcOrd="0" destOrd="0" parTransId="{A6910031-BAD4-4458-8A9E-F1DF316E711C}" sibTransId="{C053F911-F67B-4B9F-92B9-E041E19EBE51}"/>
    <dgm:cxn modelId="{76893C21-40AC-4823-888A-941163F1B394}" srcId="{70488A91-96BE-41E6-A04A-31898F430C31}" destId="{2BFADB34-BE88-4545-9A25-695C042C224C}" srcOrd="1" destOrd="0" parTransId="{01B67EF4-2886-484A-A6AF-08B30A23C910}" sibTransId="{C7A7E9C2-8775-445A-9C13-4EDB7F1AEA57}"/>
    <dgm:cxn modelId="{E22A5324-F9CE-43C4-97E6-45DAF336CE8A}" srcId="{2BC586D9-485A-41D5-B66D-CA4EB203A07D}" destId="{57915844-5DAF-42B8-A902-4934E52606D4}" srcOrd="0" destOrd="0" parTransId="{A617ED08-1F8A-4407-AD27-A91B5A385509}" sibTransId="{B37FA634-3AF2-49B5-A153-9162EF1361C2}"/>
    <dgm:cxn modelId="{94D3C83C-B59A-42B8-BC44-5C3571536B0E}" srcId="{903DAD32-70BA-4D5F-B998-52B8CD68E04A}" destId="{70488A91-96BE-41E6-A04A-31898F430C31}" srcOrd="1" destOrd="0" parTransId="{56802225-82B3-4BCE-8628-FBFCC5703C90}" sibTransId="{9E71A689-0CC1-48AD-BF6D-78719C548778}"/>
    <dgm:cxn modelId="{10E61444-A1ED-4030-8898-9A6B9612E603}" srcId="{9028B697-36C1-44A9-9008-DDAC18ADE623}" destId="{453E80C7-5397-4690-A571-D869DA58E34A}" srcOrd="0" destOrd="0" parTransId="{29510FF5-D59A-436F-8238-5FDED7C35E9D}" sibTransId="{BAC63F68-9E73-4F9C-A2BE-084A99BCE194}"/>
    <dgm:cxn modelId="{79203564-D780-4B7F-9C68-30DF2523D44B}" type="presOf" srcId="{70488A91-96BE-41E6-A04A-31898F430C31}" destId="{43070E39-FE14-480B-BD71-4D7D30392EC5}" srcOrd="0" destOrd="0" presId="urn:microsoft.com/office/officeart/2005/8/layout/chevron2"/>
    <dgm:cxn modelId="{B9295C69-4753-44C6-A945-5B6DEA81C6C6}" srcId="{70488A91-96BE-41E6-A04A-31898F430C31}" destId="{B5A641A1-9140-4A76-846A-CF69B0B65B06}" srcOrd="3" destOrd="0" parTransId="{D7BDE851-9ED3-440E-9174-C698A3AF76C2}" sibTransId="{80582D1D-B679-4D4E-AD93-378A3C685AA4}"/>
    <dgm:cxn modelId="{91EDD74B-E3F9-4F33-AC9F-4031A7622D0D}" type="presOf" srcId="{82B2A851-3B19-4492-A71D-FA49F9A9DBBF}" destId="{E88D0D7A-879B-4296-B7E7-B4DC3D695A28}" srcOrd="0" destOrd="2" presId="urn:microsoft.com/office/officeart/2005/8/layout/chevron2"/>
    <dgm:cxn modelId="{D5FEE34D-0618-4F68-A132-564242E75BFD}" type="presOf" srcId="{B5A641A1-9140-4A76-846A-CF69B0B65B06}" destId="{E88D0D7A-879B-4296-B7E7-B4DC3D695A28}" srcOrd="0" destOrd="3" presId="urn:microsoft.com/office/officeart/2005/8/layout/chevron2"/>
    <dgm:cxn modelId="{14488873-C1CA-4080-8EDA-D9EAF7F1B0C0}" srcId="{70488A91-96BE-41E6-A04A-31898F430C31}" destId="{8AFFBCAE-58F0-4958-96F9-2ADDAECB42F7}" srcOrd="0" destOrd="0" parTransId="{F2D7A600-C252-4C0A-AB24-C5F8331A5F60}" sibTransId="{220497CF-0FF6-4DDA-A6F1-34398C801520}"/>
    <dgm:cxn modelId="{C540E259-7FBB-4D21-BAF6-E461AD350D0D}" type="presOf" srcId="{453E80C7-5397-4690-A571-D869DA58E34A}" destId="{4F1B7FD5-EFF8-4960-AC41-0061805C6F25}" srcOrd="0" destOrd="0" presId="urn:microsoft.com/office/officeart/2005/8/layout/chevron2"/>
    <dgm:cxn modelId="{70BA2E8C-C6CA-4411-B88B-84392EDC5DE6}" type="presOf" srcId="{9028B697-36C1-44A9-9008-DDAC18ADE623}" destId="{B0D7A759-488A-496C-ADD8-3FC885DA9124}" srcOrd="0" destOrd="0" presId="urn:microsoft.com/office/officeart/2005/8/layout/chevron2"/>
    <dgm:cxn modelId="{0A531DB0-0051-4FED-8351-A81325453B3C}" srcId="{70488A91-96BE-41E6-A04A-31898F430C31}" destId="{82B2A851-3B19-4492-A71D-FA49F9A9DBBF}" srcOrd="2" destOrd="0" parTransId="{FDFF754D-F274-4D08-AB09-17DA09026AE3}" sibTransId="{CD9747C5-EEAD-474F-A29C-604A4E020899}"/>
    <dgm:cxn modelId="{E18890B2-00B7-4A58-A4C2-2A1948448431}" srcId="{903DAD32-70BA-4D5F-B998-52B8CD68E04A}" destId="{9028B697-36C1-44A9-9008-DDAC18ADE623}" srcOrd="2" destOrd="0" parTransId="{BA9BC438-7105-4C80-A949-41CD4341F015}" sibTransId="{BD2D4D94-B91C-4F50-886F-64450206BC06}"/>
    <dgm:cxn modelId="{5002EDBF-5192-4FCE-9182-139428F9D877}" type="presOf" srcId="{8AFFBCAE-58F0-4958-96F9-2ADDAECB42F7}" destId="{E88D0D7A-879B-4296-B7E7-B4DC3D695A28}" srcOrd="0" destOrd="0" presId="urn:microsoft.com/office/officeart/2005/8/layout/chevron2"/>
    <dgm:cxn modelId="{D43CF0EA-1958-4744-BCBE-C4F91B1AD3A1}" type="presOf" srcId="{2BC586D9-485A-41D5-B66D-CA4EB203A07D}" destId="{97F4B7FB-08EA-428A-8BA3-74FA9CE47723}" srcOrd="0" destOrd="0" presId="urn:microsoft.com/office/officeart/2005/8/layout/chevron2"/>
    <dgm:cxn modelId="{457D34EF-30C1-4F59-A86E-C44D56AA31C9}" type="presOf" srcId="{903DAD32-70BA-4D5F-B998-52B8CD68E04A}" destId="{63DB9146-0FD7-41E6-98AF-D3E66C16A72E}" srcOrd="0" destOrd="0" presId="urn:microsoft.com/office/officeart/2005/8/layout/chevron2"/>
    <dgm:cxn modelId="{27E13EA7-A25E-413D-A410-63A0B3686911}" type="presParOf" srcId="{63DB9146-0FD7-41E6-98AF-D3E66C16A72E}" destId="{33E86F9B-CD70-4446-B1E8-F8CBCE960F3B}" srcOrd="0" destOrd="0" presId="urn:microsoft.com/office/officeart/2005/8/layout/chevron2"/>
    <dgm:cxn modelId="{4E0EBC1D-6F94-4F4D-9C85-F944E1B43DA9}" type="presParOf" srcId="{33E86F9B-CD70-4446-B1E8-F8CBCE960F3B}" destId="{97F4B7FB-08EA-428A-8BA3-74FA9CE47723}" srcOrd="0" destOrd="0" presId="urn:microsoft.com/office/officeart/2005/8/layout/chevron2"/>
    <dgm:cxn modelId="{9C0B7B6D-739A-4DEE-85D5-622CCD8060EF}" type="presParOf" srcId="{33E86F9B-CD70-4446-B1E8-F8CBCE960F3B}" destId="{4213C596-B47F-46F3-B4A6-9B9DA7176A7C}" srcOrd="1" destOrd="0" presId="urn:microsoft.com/office/officeart/2005/8/layout/chevron2"/>
    <dgm:cxn modelId="{929FF818-D2F9-43D3-9BB8-43DDA6E59A40}" type="presParOf" srcId="{63DB9146-0FD7-41E6-98AF-D3E66C16A72E}" destId="{EEEBAEBF-3510-4BB8-831D-6FC023CEB0A1}" srcOrd="1" destOrd="0" presId="urn:microsoft.com/office/officeart/2005/8/layout/chevron2"/>
    <dgm:cxn modelId="{41F4752C-26DB-420B-9FEF-55F4D0D2186F}" type="presParOf" srcId="{63DB9146-0FD7-41E6-98AF-D3E66C16A72E}" destId="{BEE2FDDE-C81E-44F9-B53D-82EAE3D9D268}" srcOrd="2" destOrd="0" presId="urn:microsoft.com/office/officeart/2005/8/layout/chevron2"/>
    <dgm:cxn modelId="{6084C8AF-B7F4-436B-BCE1-2C3D5ECB5296}" type="presParOf" srcId="{BEE2FDDE-C81E-44F9-B53D-82EAE3D9D268}" destId="{43070E39-FE14-480B-BD71-4D7D30392EC5}" srcOrd="0" destOrd="0" presId="urn:microsoft.com/office/officeart/2005/8/layout/chevron2"/>
    <dgm:cxn modelId="{E79DE048-515F-421E-8246-5EC93B0AA64B}" type="presParOf" srcId="{BEE2FDDE-C81E-44F9-B53D-82EAE3D9D268}" destId="{E88D0D7A-879B-4296-B7E7-B4DC3D695A28}" srcOrd="1" destOrd="0" presId="urn:microsoft.com/office/officeart/2005/8/layout/chevron2"/>
    <dgm:cxn modelId="{5FF31451-E0AF-41DD-860B-3BB85499E93D}" type="presParOf" srcId="{63DB9146-0FD7-41E6-98AF-D3E66C16A72E}" destId="{B51EC568-F76E-41C1-8615-9BF64161F9A9}" srcOrd="3" destOrd="0" presId="urn:microsoft.com/office/officeart/2005/8/layout/chevron2"/>
    <dgm:cxn modelId="{D1049E83-DB7C-4330-805D-DF27DF009382}" type="presParOf" srcId="{63DB9146-0FD7-41E6-98AF-D3E66C16A72E}" destId="{5ACD5758-3631-43F8-AF12-1918647ADA4F}" srcOrd="4" destOrd="0" presId="urn:microsoft.com/office/officeart/2005/8/layout/chevron2"/>
    <dgm:cxn modelId="{37E220F6-B293-42F7-A17D-6CED9A2943E6}" type="presParOf" srcId="{5ACD5758-3631-43F8-AF12-1918647ADA4F}" destId="{B0D7A759-488A-496C-ADD8-3FC885DA9124}" srcOrd="0" destOrd="0" presId="urn:microsoft.com/office/officeart/2005/8/layout/chevron2"/>
    <dgm:cxn modelId="{5518A43F-D482-4665-83E6-1E95F158B6A6}" type="presParOf" srcId="{5ACD5758-3631-43F8-AF12-1918647ADA4F}" destId="{4F1B7FD5-EFF8-4960-AC41-0061805C6F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B7FB-08EA-428A-8BA3-74FA9CE47723}">
      <dsp:nvSpPr>
        <dsp:cNvPr id="0" name=""/>
        <dsp:cNvSpPr/>
      </dsp:nvSpPr>
      <dsp:spPr>
        <a:xfrm rot="5400000">
          <a:off x="-274526" y="314340"/>
          <a:ext cx="1851595" cy="130254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1244600" rtl="0">
            <a:lnSpc>
              <a:spcPct val="90000"/>
            </a:lnSpc>
            <a:spcBef>
              <a:spcPct val="0"/>
            </a:spcBef>
            <a:spcAft>
              <a:spcPct val="35000"/>
            </a:spcAft>
            <a:buNone/>
          </a:pPr>
          <a:r>
            <a:rPr lang="en-US" sz="2800" b="1" kern="1200" dirty="0" err="1">
              <a:latin typeface="Times New Roman" pitchFamily="18" charset="0"/>
              <a:cs typeface="Times New Roman" pitchFamily="18" charset="0"/>
            </a:rPr>
            <a:t>Phần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đầu</a:t>
          </a:r>
          <a:r>
            <a:rPr lang="en-US" sz="2800" b="1" kern="1200" dirty="0">
              <a:latin typeface="Times New Roman" pitchFamily="18" charset="0"/>
              <a:cs typeface="Times New Roman" pitchFamily="18" charset="0"/>
            </a:rPr>
            <a:t>:</a:t>
          </a:r>
        </a:p>
      </dsp:txBody>
      <dsp:txXfrm rot="-5400000">
        <a:off x="1" y="691086"/>
        <a:ext cx="1302543" cy="549052"/>
      </dsp:txXfrm>
    </dsp:sp>
    <dsp:sp modelId="{4213C596-B47F-46F3-B4A6-9B9DA7176A7C}">
      <dsp:nvSpPr>
        <dsp:cNvPr id="0" name=""/>
        <dsp:cNvSpPr/>
      </dsp:nvSpPr>
      <dsp:spPr>
        <a:xfrm rot="5400000">
          <a:off x="4969859" y="-3631402"/>
          <a:ext cx="1206517" cy="854436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địa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điểm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gian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gửi</a:t>
          </a:r>
          <a:r>
            <a:rPr lang="en-US" sz="2800" b="1" kern="1200" dirty="0">
              <a:latin typeface="Times New Roman" pitchFamily="18" charset="0"/>
              <a:cs typeface="Times New Roman" pitchFamily="18" charset="0"/>
            </a:rPr>
            <a:t>.</a:t>
          </a:r>
        </a:p>
      </dsp:txBody>
      <dsp:txXfrm rot="-5400000">
        <a:off x="1300935" y="96419"/>
        <a:ext cx="8485469" cy="1088723"/>
      </dsp:txXfrm>
    </dsp:sp>
    <dsp:sp modelId="{43070E39-FE14-480B-BD71-4D7D30392EC5}">
      <dsp:nvSpPr>
        <dsp:cNvPr id="0" name=""/>
        <dsp:cNvSpPr/>
      </dsp:nvSpPr>
      <dsp:spPr>
        <a:xfrm rot="5400000">
          <a:off x="-452018" y="2169634"/>
          <a:ext cx="2203364" cy="1299326"/>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1244600" rtl="0">
            <a:lnSpc>
              <a:spcPct val="90000"/>
            </a:lnSpc>
            <a:spcBef>
              <a:spcPct val="0"/>
            </a:spcBef>
            <a:spcAft>
              <a:spcPct val="35000"/>
            </a:spcAft>
            <a:buNone/>
          </a:pPr>
          <a:r>
            <a:rPr lang="en-US" sz="2800" b="1" i="0" kern="1200" dirty="0" err="1">
              <a:latin typeface="Times New Roman" pitchFamily="18" charset="0"/>
              <a:cs typeface="Times New Roman" pitchFamily="18" charset="0"/>
            </a:rPr>
            <a:t>Phần</a:t>
          </a:r>
          <a:r>
            <a:rPr lang="en-US" sz="2800" b="1" i="0" kern="1200" dirty="0">
              <a:latin typeface="Times New Roman" pitchFamily="18" charset="0"/>
              <a:cs typeface="Times New Roman" pitchFamily="18" charset="0"/>
            </a:rPr>
            <a:t> </a:t>
          </a:r>
          <a:r>
            <a:rPr lang="en-US" sz="2800" b="1" i="0" kern="1200" dirty="0" err="1">
              <a:latin typeface="Times New Roman" pitchFamily="18" charset="0"/>
              <a:cs typeface="Times New Roman" pitchFamily="18" charset="0"/>
            </a:rPr>
            <a:t>chính</a:t>
          </a:r>
          <a:r>
            <a:rPr lang="en-US" sz="2800" b="1" i="0" kern="1200" dirty="0">
              <a:latin typeface="Times New Roman" pitchFamily="18" charset="0"/>
              <a:cs typeface="Times New Roman" pitchFamily="18" charset="0"/>
            </a:rPr>
            <a:t>:</a:t>
          </a:r>
          <a:endParaRPr lang="en-US" sz="2800" b="1" kern="1200" dirty="0">
            <a:latin typeface="Times New Roman" pitchFamily="18" charset="0"/>
            <a:cs typeface="Times New Roman" pitchFamily="18" charset="0"/>
          </a:endParaRPr>
        </a:p>
      </dsp:txBody>
      <dsp:txXfrm rot="-5400000">
        <a:off x="1" y="2367278"/>
        <a:ext cx="1299326" cy="904038"/>
      </dsp:txXfrm>
    </dsp:sp>
    <dsp:sp modelId="{E88D0D7A-879B-4296-B7E7-B4DC3D695A28}">
      <dsp:nvSpPr>
        <dsp:cNvPr id="0" name=""/>
        <dsp:cNvSpPr/>
      </dsp:nvSpPr>
      <dsp:spPr>
        <a:xfrm rot="5400000">
          <a:off x="5436316" y="-2417520"/>
          <a:ext cx="1576155" cy="9850135"/>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mục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đích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lí</a:t>
          </a:r>
          <a:r>
            <a:rPr lang="en-US" sz="2400" b="1" kern="1200" dirty="0">
              <a:latin typeface="Times New Roman" pitchFamily="18" charset="0"/>
              <a:cs typeface="Times New Roman" pitchFamily="18" charset="0"/>
            </a:rPr>
            <a:t> do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hỏi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Thông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ý </a:t>
          </a:r>
          <a:r>
            <a:rPr lang="en-US" sz="2400" b="1" kern="1200" dirty="0" err="1">
              <a:latin typeface="Times New Roman" pitchFamily="18" charset="0"/>
              <a:cs typeface="Times New Roman" pitchFamily="18" charset="0"/>
            </a:rPr>
            <a:t>kiến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đổi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hoặc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bày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tỏ</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dsp:txBody>
      <dsp:txXfrm rot="-5400000">
        <a:off x="1299326" y="1796412"/>
        <a:ext cx="9773193" cy="1422271"/>
      </dsp:txXfrm>
    </dsp:sp>
    <dsp:sp modelId="{B0D7A759-488A-496C-ADD8-3FC885DA9124}">
      <dsp:nvSpPr>
        <dsp:cNvPr id="0" name=""/>
        <dsp:cNvSpPr/>
      </dsp:nvSpPr>
      <dsp:spPr>
        <a:xfrm rot="5400000">
          <a:off x="-377959" y="4140081"/>
          <a:ext cx="2055246" cy="1299326"/>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0">
          <a:noAutofit/>
        </a:bodyPr>
        <a:lstStyle/>
        <a:p>
          <a:pPr marL="0" lvl="0" indent="0" algn="ctr" defTabSz="1066800" rtl="0">
            <a:lnSpc>
              <a:spcPct val="90000"/>
            </a:lnSpc>
            <a:spcBef>
              <a:spcPct val="0"/>
            </a:spcBef>
            <a:spcAft>
              <a:spcPct val="35000"/>
            </a:spcAft>
            <a:buNone/>
          </a:pPr>
          <a:r>
            <a:rPr lang="en-US" sz="2400" b="1" kern="1200" dirty="0" err="1">
              <a:latin typeface="Times New Roman" pitchFamily="18" charset="0"/>
              <a:cs typeface="Times New Roman" pitchFamily="18" charset="0"/>
            </a:rPr>
            <a:t>Phần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cuối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rot="-5400000">
        <a:off x="1" y="4411784"/>
        <a:ext cx="1299326" cy="755920"/>
      </dsp:txXfrm>
    </dsp:sp>
    <dsp:sp modelId="{4F1B7FD5-EFF8-4960-AC41-0061805C6F25}">
      <dsp:nvSpPr>
        <dsp:cNvPr id="0" name=""/>
        <dsp:cNvSpPr/>
      </dsp:nvSpPr>
      <dsp:spPr>
        <a:xfrm rot="5400000">
          <a:off x="5567201" y="-460154"/>
          <a:ext cx="1314385" cy="9850135"/>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chúc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cảm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ơn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hứa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hẹn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Chữ</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kí</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hoặc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họ</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a:t>
          </a:r>
        </a:p>
      </dsp:txBody>
      <dsp:txXfrm rot="-5400000">
        <a:off x="1299327" y="3871883"/>
        <a:ext cx="9785972" cy="11860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extLst>
      <p:ext uri="{BB962C8B-B14F-4D97-AF65-F5344CB8AC3E}">
        <p14:creationId xmlns:p14="http://schemas.microsoft.com/office/powerpoint/2010/main" val="16344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a:t>
            </a:fld>
            <a:endParaRPr lang="zh-CN" altLang="en-US"/>
          </a:p>
        </p:txBody>
      </p:sp>
    </p:spTree>
    <p:extLst>
      <p:ext uri="{BB962C8B-B14F-4D97-AF65-F5344CB8AC3E}">
        <p14:creationId xmlns:p14="http://schemas.microsoft.com/office/powerpoint/2010/main" val="268022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12</a:t>
            </a:fld>
            <a:endParaRPr lang="zh-CN" altLang="en-US"/>
          </a:p>
        </p:txBody>
      </p:sp>
    </p:spTree>
    <p:extLst>
      <p:ext uri="{BB962C8B-B14F-4D97-AF65-F5344CB8AC3E}">
        <p14:creationId xmlns:p14="http://schemas.microsoft.com/office/powerpoint/2010/main" val="249435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a:t>
            </a:fld>
            <a:endParaRPr lang="zh-CN" altLang="en-US"/>
          </a:p>
        </p:txBody>
      </p:sp>
    </p:spTree>
    <p:extLst>
      <p:ext uri="{BB962C8B-B14F-4D97-AF65-F5344CB8AC3E}">
        <p14:creationId xmlns:p14="http://schemas.microsoft.com/office/powerpoint/2010/main" val="180424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3</a:t>
            </a:fld>
            <a:endParaRPr lang="zh-CN" altLang="en-US"/>
          </a:p>
        </p:txBody>
      </p:sp>
    </p:spTree>
    <p:extLst>
      <p:ext uri="{BB962C8B-B14F-4D97-AF65-F5344CB8AC3E}">
        <p14:creationId xmlns:p14="http://schemas.microsoft.com/office/powerpoint/2010/main" val="27295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4</a:t>
            </a:fld>
            <a:endParaRPr lang="zh-CN" altLang="en-US"/>
          </a:p>
        </p:txBody>
      </p:sp>
    </p:spTree>
    <p:extLst>
      <p:ext uri="{BB962C8B-B14F-4D97-AF65-F5344CB8AC3E}">
        <p14:creationId xmlns:p14="http://schemas.microsoft.com/office/powerpoint/2010/main" val="175366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5</a:t>
            </a:fld>
            <a:endParaRPr lang="zh-CN" altLang="en-US"/>
          </a:p>
        </p:txBody>
      </p:sp>
    </p:spTree>
    <p:extLst>
      <p:ext uri="{BB962C8B-B14F-4D97-AF65-F5344CB8AC3E}">
        <p14:creationId xmlns:p14="http://schemas.microsoft.com/office/powerpoint/2010/main" val="11440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7</a:t>
            </a:fld>
            <a:endParaRPr lang="zh-CN" altLang="en-US"/>
          </a:p>
        </p:txBody>
      </p:sp>
    </p:spTree>
    <p:extLst>
      <p:ext uri="{BB962C8B-B14F-4D97-AF65-F5344CB8AC3E}">
        <p14:creationId xmlns:p14="http://schemas.microsoft.com/office/powerpoint/2010/main" val="346199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8</a:t>
            </a:fld>
            <a:endParaRPr lang="zh-CN" altLang="en-US"/>
          </a:p>
        </p:txBody>
      </p:sp>
    </p:spTree>
    <p:extLst>
      <p:ext uri="{BB962C8B-B14F-4D97-AF65-F5344CB8AC3E}">
        <p14:creationId xmlns:p14="http://schemas.microsoft.com/office/powerpoint/2010/main" val="350791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9</a:t>
            </a:fld>
            <a:endParaRPr lang="zh-CN" altLang="en-US"/>
          </a:p>
        </p:txBody>
      </p:sp>
    </p:spTree>
    <p:extLst>
      <p:ext uri="{BB962C8B-B14F-4D97-AF65-F5344CB8AC3E}">
        <p14:creationId xmlns:p14="http://schemas.microsoft.com/office/powerpoint/2010/main" val="32310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11</a:t>
            </a:fld>
            <a:endParaRPr lang="zh-CN" altLang="en-US"/>
          </a:p>
        </p:txBody>
      </p:sp>
    </p:spTree>
    <p:extLst>
      <p:ext uri="{BB962C8B-B14F-4D97-AF65-F5344CB8AC3E}">
        <p14:creationId xmlns:p14="http://schemas.microsoft.com/office/powerpoint/2010/main" val="251985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3" name="TextBox 52">
            <a:extLst>
              <a:ext uri="{FF2B5EF4-FFF2-40B4-BE49-F238E27FC236}">
                <a16:creationId xmlns:a16="http://schemas.microsoft.com/office/drawing/2014/main" id="{C1ED1174-714D-4203-9979-A3B3561C45B9}"/>
              </a:ext>
            </a:extLst>
          </p:cNvPr>
          <p:cNvSpPr txBox="1"/>
          <p:nvPr userDrawn="1"/>
        </p:nvSpPr>
        <p:spPr>
          <a:xfrm>
            <a:off x="-73848" y="-4539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54" name="TextBox 53">
            <a:extLst>
              <a:ext uri="{FF2B5EF4-FFF2-40B4-BE49-F238E27FC236}">
                <a16:creationId xmlns:a16="http://schemas.microsoft.com/office/drawing/2014/main" id="{6479B3EA-AFDA-4240-948B-53F76AD6E88C}"/>
              </a:ext>
            </a:extLst>
          </p:cNvPr>
          <p:cNvSpPr txBox="1"/>
          <p:nvPr userDrawn="1"/>
        </p:nvSpPr>
        <p:spPr>
          <a:xfrm>
            <a:off x="-27730" y="654274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0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diagram&#10;&#10;Description automatically generated">
            <a:extLst>
              <a:ext uri="{FF2B5EF4-FFF2-40B4-BE49-F238E27FC236}">
                <a16:creationId xmlns:a16="http://schemas.microsoft.com/office/drawing/2014/main" id="{BA64F3BA-99CC-4F40-93CF-CAEBFDF6BA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55400" y="8559166"/>
            <a:ext cx="1911858" cy="1651634"/>
          </a:xfrm>
          <a:prstGeom prst="rect">
            <a:avLst/>
          </a:prstGeom>
        </p:spPr>
      </p:pic>
      <p:sp>
        <p:nvSpPr>
          <p:cNvPr id="9" name="TextBox 8">
            <a:extLst>
              <a:ext uri="{FF2B5EF4-FFF2-40B4-BE49-F238E27FC236}">
                <a16:creationId xmlns:a16="http://schemas.microsoft.com/office/drawing/2014/main" id="{E5324C8F-10F7-478D-8835-46560374E662}"/>
              </a:ext>
            </a:extLst>
          </p:cNvPr>
          <p:cNvSpPr txBox="1"/>
          <p:nvPr userDrawn="1"/>
        </p:nvSpPr>
        <p:spPr>
          <a:xfrm>
            <a:off x="0" y="0"/>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10" name="TextBox 9">
            <a:extLst>
              <a:ext uri="{FF2B5EF4-FFF2-40B4-BE49-F238E27FC236}">
                <a16:creationId xmlns:a16="http://schemas.microsoft.com/office/drawing/2014/main" id="{FC615FC0-D353-4E37-BF03-EF11CF566FCA}"/>
              </a:ext>
            </a:extLst>
          </p:cNvPr>
          <p:cNvSpPr txBox="1"/>
          <p:nvPr userDrawn="1"/>
        </p:nvSpPr>
        <p:spPr>
          <a:xfrm>
            <a:off x="0" y="6488668"/>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1000"/>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Máy tính Biểu tượng Clip nghệ thuật - Bảy màu sắc cầu vồng png tải về -  Miễn phí trong suốt Cầu Vồng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750" l="0" r="98222"/>
                    </a14:imgEffect>
                  </a14:imgLayer>
                </a14:imgProps>
              </a:ext>
              <a:ext uri="{28A0092B-C50C-407E-A947-70E740481C1C}">
                <a14:useLocalDpi xmlns:a14="http://schemas.microsoft.com/office/drawing/2010/main" val="0"/>
              </a:ext>
            </a:extLst>
          </a:blip>
          <a:srcRect/>
          <a:stretch>
            <a:fillRect/>
          </a:stretch>
        </p:blipFill>
        <p:spPr bwMode="auto">
          <a:xfrm>
            <a:off x="161962" y="2374697"/>
            <a:ext cx="7066423" cy="37687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298027"/>
            <a:ext cx="12194117" cy="35631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0000000我图PPT\00001PNG素材\儿童卡通\45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78156" y="1264719"/>
            <a:ext cx="5469508" cy="342309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1217" y="4534964"/>
            <a:ext cx="3443852" cy="231377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2" descr="E:\0000000我图PPT\00001PNG素材\儿童卡通\NJM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51223">
            <a:off x="-67514" y="1318856"/>
            <a:ext cx="2530121" cy="21116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4335" y="213777"/>
            <a:ext cx="7419019" cy="1107996"/>
          </a:xfrm>
          <a:prstGeom prst="rect">
            <a:avLst/>
          </a:prstGeom>
          <a:noFill/>
        </p:spPr>
        <p:txBody>
          <a:bodyPr wrap="none" lIns="91440" tIns="45720" rIns="91440" bIns="45720">
            <a:spAutoFit/>
          </a:bodyPr>
          <a:lstStyle/>
          <a:p>
            <a:pPr algn="ctr"/>
            <a:r>
              <a:rPr lang="en-US" sz="6600" b="0" cap="none" spc="0" dirty="0">
                <a:ln w="0"/>
                <a:solidFill>
                  <a:srgbClr val="0070C0"/>
                </a:solidFill>
                <a:effectLst>
                  <a:reflection blurRad="6350" stA="53000" endA="300" endPos="35500" dir="5400000" sy="-90000" algn="bl" rotWithShape="0"/>
                </a:effectLst>
                <a:latin typeface="UTM Davida" panose="02040603050506020204" pitchFamily="18" charset="0"/>
              </a:rPr>
              <a:t>TIẾNG VIỆT – LỚP 4</a:t>
            </a:r>
          </a:p>
        </p:txBody>
      </p:sp>
      <p:pic>
        <p:nvPicPr>
          <p:cNvPr id="40" name="Picture 3" descr="E:\0000000我图PPT\00001PNG素材\儿童卡通\112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891" y="3092417"/>
            <a:ext cx="2371269" cy="356286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E8608D-55D5-452D-B79D-F53E2E6EA032}"/>
              </a:ext>
            </a:extLst>
          </p:cNvPr>
          <p:cNvSpPr/>
          <p:nvPr/>
        </p:nvSpPr>
        <p:spPr>
          <a:xfrm>
            <a:off x="5485600" y="1309553"/>
            <a:ext cx="1742785" cy="769441"/>
          </a:xfrm>
          <a:prstGeom prst="rect">
            <a:avLst/>
          </a:prstGeom>
          <a:noFill/>
        </p:spPr>
        <p:txBody>
          <a:bodyPr wrap="none" lIns="91440" tIns="45720" rIns="91440" bIns="45720">
            <a:spAutoFit/>
          </a:bodyPr>
          <a:lstStyle/>
          <a:p>
            <a:pPr algn="ctr"/>
            <a:r>
              <a:rPr lang="en-US" sz="4400" b="1">
                <a:ln w="22225">
                  <a:noFill/>
                  <a:prstDash val="solid"/>
                </a:ln>
                <a:solidFill>
                  <a:srgbClr val="EF6757"/>
                </a:solidFill>
                <a:effectLst>
                  <a:glow rad="63500">
                    <a:schemeClr val="accent4">
                      <a:satMod val="175000"/>
                      <a:alpha val="40000"/>
                    </a:schemeClr>
                  </a:glow>
                </a:effectLst>
                <a:latin typeface="UTM Davida" panose="02040603050506020204" pitchFamily="18" charset="0"/>
              </a:rPr>
              <a:t>Tiết 8</a:t>
            </a:r>
            <a:endParaRPr lang="en-US" sz="4400" b="1" dirty="0">
              <a:ln w="22225">
                <a:noFill/>
                <a:prstDash val="solid"/>
              </a:ln>
              <a:solidFill>
                <a:srgbClr val="EF6757"/>
              </a:solidFill>
              <a:effectLst>
                <a:glow rad="63500">
                  <a:schemeClr val="accent4">
                    <a:satMod val="175000"/>
                    <a:alpha val="40000"/>
                  </a:schemeClr>
                </a:glow>
              </a:effectLst>
              <a:latin typeface="UTM Davida" panose="02040603050506020204" pitchFamily="18" charset="0"/>
            </a:endParaRPr>
          </a:p>
        </p:txBody>
      </p:sp>
      <p:sp>
        <p:nvSpPr>
          <p:cNvPr id="10" name="TextBox 9">
            <a:extLst>
              <a:ext uri="{FF2B5EF4-FFF2-40B4-BE49-F238E27FC236}">
                <a16:creationId xmlns:a16="http://schemas.microsoft.com/office/drawing/2014/main" id="{32E7053E-9390-41A8-85EB-3061E1B813CF}"/>
              </a:ext>
            </a:extLst>
          </p:cNvPr>
          <p:cNvSpPr txBox="1"/>
          <p:nvPr/>
        </p:nvSpPr>
        <p:spPr>
          <a:xfrm>
            <a:off x="0" y="0"/>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sp>
        <p:nvSpPr>
          <p:cNvPr id="11" name="TextBox 10">
            <a:extLst>
              <a:ext uri="{FF2B5EF4-FFF2-40B4-BE49-F238E27FC236}">
                <a16:creationId xmlns:a16="http://schemas.microsoft.com/office/drawing/2014/main" id="{EC9DE54B-2251-4934-AB19-4E6B8AF94535}"/>
              </a:ext>
            </a:extLst>
          </p:cNvPr>
          <p:cNvSpPr txBox="1"/>
          <p:nvPr/>
        </p:nvSpPr>
        <p:spPr>
          <a:xfrm>
            <a:off x="11399024" y="6515916"/>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pic>
        <p:nvPicPr>
          <p:cNvPr id="4" name="Picture 3" descr="A picture containing diagram&#10;&#10;Description automatically generated">
            <a:extLst>
              <a:ext uri="{FF2B5EF4-FFF2-40B4-BE49-F238E27FC236}">
                <a16:creationId xmlns:a16="http://schemas.microsoft.com/office/drawing/2014/main" id="{4EB7016C-AD3A-45E8-A3CC-19655BA053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6395" y="10222522"/>
            <a:ext cx="1750545" cy="1512277"/>
          </a:xfrm>
          <a:prstGeom prst="rect">
            <a:avLst/>
          </a:prstGeom>
        </p:spPr>
      </p:pic>
    </p:spTree>
    <p:extLst>
      <p:ext uri="{BB962C8B-B14F-4D97-AF65-F5344CB8AC3E}">
        <p14:creationId xmlns:p14="http://schemas.microsoft.com/office/powerpoint/2010/main" val="3709126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1+#ppt_w/2"/>
                                          </p:val>
                                        </p:tav>
                                        <p:tav tm="100000">
                                          <p:val>
                                            <p:strVal val="#ppt_x"/>
                                          </p:val>
                                        </p:tav>
                                      </p:tavLst>
                                    </p:anim>
                                    <p:anim calcmode="lin" valueType="num">
                                      <p:cBhvr additive="base">
                                        <p:cTn id="12" dur="75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55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950"/>
                                        <p:tgtEl>
                                          <p:spTgt spid="1026"/>
                                        </p:tgtEl>
                                      </p:cBhvr>
                                    </p:animEffect>
                                  </p:childTnLst>
                                </p:cTn>
                              </p:par>
                            </p:childTnLst>
                          </p:cTn>
                        </p:par>
                        <p:par>
                          <p:cTn id="17" fill="hold">
                            <p:stCondLst>
                              <p:cond delay="2500"/>
                            </p:stCondLst>
                            <p:childTnLst>
                              <p:par>
                                <p:cTn id="18" presetID="47"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par>
                          <p:cTn id="27" fill="hold">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par>
                          <p:cTn id="34" fill="hold">
                            <p:stCondLst>
                              <p:cond delay="5000"/>
                            </p:stCondLst>
                            <p:childTnLst>
                              <p:par>
                                <p:cTn id="35" presetID="32" presetClass="emph" presetSubtype="0" fill="hold" grpId="1" nodeType="afterEffect">
                                  <p:stCondLst>
                                    <p:cond delay="0"/>
                                  </p:stCondLst>
                                  <p:childTnLst>
                                    <p:animRot by="120000">
                                      <p:cBhvr>
                                        <p:cTn id="36" dur="100" fill="hold">
                                          <p:stCondLst>
                                            <p:cond delay="0"/>
                                          </p:stCondLst>
                                        </p:cTn>
                                        <p:tgtEl>
                                          <p:spTgt spid="2"/>
                                        </p:tgtEl>
                                        <p:attrNameLst>
                                          <p:attrName>r</p:attrName>
                                        </p:attrNameLst>
                                      </p:cBhvr>
                                    </p:animRot>
                                    <p:animRot by="-240000">
                                      <p:cBhvr>
                                        <p:cTn id="37" dur="200" fill="hold">
                                          <p:stCondLst>
                                            <p:cond delay="200"/>
                                          </p:stCondLst>
                                        </p:cTn>
                                        <p:tgtEl>
                                          <p:spTgt spid="2"/>
                                        </p:tgtEl>
                                        <p:attrNameLst>
                                          <p:attrName>r</p:attrName>
                                        </p:attrNameLst>
                                      </p:cBhvr>
                                    </p:animRot>
                                    <p:animRot by="240000">
                                      <p:cBhvr>
                                        <p:cTn id="38" dur="200" fill="hold">
                                          <p:stCondLst>
                                            <p:cond delay="400"/>
                                          </p:stCondLst>
                                        </p:cTn>
                                        <p:tgtEl>
                                          <p:spTgt spid="2"/>
                                        </p:tgtEl>
                                        <p:attrNameLst>
                                          <p:attrName>r</p:attrName>
                                        </p:attrNameLst>
                                      </p:cBhvr>
                                    </p:animRot>
                                    <p:animRot by="-240000">
                                      <p:cBhvr>
                                        <p:cTn id="39" dur="200" fill="hold">
                                          <p:stCondLst>
                                            <p:cond delay="600"/>
                                          </p:stCondLst>
                                        </p:cTn>
                                        <p:tgtEl>
                                          <p:spTgt spid="2"/>
                                        </p:tgtEl>
                                        <p:attrNameLst>
                                          <p:attrName>r</p:attrName>
                                        </p:attrNameLst>
                                      </p:cBhvr>
                                    </p:animRot>
                                    <p:animRot by="120000">
                                      <p:cBhvr>
                                        <p:cTn id="40" dur="200" fill="hold">
                                          <p:stCondLst>
                                            <p:cond delay="800"/>
                                          </p:stCondLst>
                                        </p:cTn>
                                        <p:tgtEl>
                                          <p:spTgt spid="2"/>
                                        </p:tgtEl>
                                        <p:attrNameLst>
                                          <p:attrName>r</p:attrName>
                                        </p:attrNameLst>
                                      </p:cBhvr>
                                    </p:animRot>
                                  </p:childTnLst>
                                </p:cTn>
                              </p:par>
                            </p:childTnLst>
                          </p:cTn>
                        </p:par>
                        <p:par>
                          <p:cTn id="41" fill="hold">
                            <p:stCondLst>
                              <p:cond delay="60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7000"/>
                            </p:stCondLst>
                            <p:childTnLst>
                              <p:par>
                                <p:cTn id="49" presetID="32" presetClass="emph" presetSubtype="0" fill="hold" grpId="1"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86855" y="1064530"/>
          <a:ext cx="11149462" cy="585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a16="http://schemas.microsoft.com/office/drawing/2014/main" id="{895208C3-AAA1-441D-8DD1-DD07A181EF87}"/>
              </a:ext>
            </a:extLst>
          </p:cNvPr>
          <p:cNvGrpSpPr/>
          <p:nvPr/>
        </p:nvGrpSpPr>
        <p:grpSpPr>
          <a:xfrm>
            <a:off x="-2822" y="-626"/>
            <a:ext cx="12192588" cy="6858000"/>
            <a:chOff x="-588" y="0"/>
            <a:chExt cx="12192588" cy="6858000"/>
          </a:xfrm>
        </p:grpSpPr>
        <p:sp>
          <p:nvSpPr>
            <p:cNvPr id="6" name="Freeform 19">
              <a:extLst>
                <a:ext uri="{FF2B5EF4-FFF2-40B4-BE49-F238E27FC236}">
                  <a16:creationId xmlns:a16="http://schemas.microsoft.com/office/drawing/2014/main" id="{BBCBE8F5-E047-4150-984D-4D8B0D26F46B}"/>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7" name="Freeform 19">
              <a:extLst>
                <a:ext uri="{FF2B5EF4-FFF2-40B4-BE49-F238E27FC236}">
                  <a16:creationId xmlns:a16="http://schemas.microsoft.com/office/drawing/2014/main" id="{FA97DD0B-8005-4360-8B7D-7BF99E91B35F}"/>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8" name="Freeform 19">
              <a:extLst>
                <a:ext uri="{FF2B5EF4-FFF2-40B4-BE49-F238E27FC236}">
                  <a16:creationId xmlns:a16="http://schemas.microsoft.com/office/drawing/2014/main" id="{43D1CB46-8D20-4BA2-BA87-5A514669B52F}"/>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9" name="Freeform 19">
              <a:extLst>
                <a:ext uri="{FF2B5EF4-FFF2-40B4-BE49-F238E27FC236}">
                  <a16:creationId xmlns:a16="http://schemas.microsoft.com/office/drawing/2014/main" id="{0C7437D8-A937-41F3-9844-80E25DC4C170}"/>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0" name="Freeform 19">
              <a:extLst>
                <a:ext uri="{FF2B5EF4-FFF2-40B4-BE49-F238E27FC236}">
                  <a16:creationId xmlns:a16="http://schemas.microsoft.com/office/drawing/2014/main" id="{C4FA0F7F-3A78-4ADD-AD64-A3AF4D1FE5C2}"/>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1" name="Freeform 19">
              <a:extLst>
                <a:ext uri="{FF2B5EF4-FFF2-40B4-BE49-F238E27FC236}">
                  <a16:creationId xmlns:a16="http://schemas.microsoft.com/office/drawing/2014/main" id="{D143CD26-A467-4BB3-A378-B95E09C1ABD0}"/>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2" name="Freeform 19">
              <a:extLst>
                <a:ext uri="{FF2B5EF4-FFF2-40B4-BE49-F238E27FC236}">
                  <a16:creationId xmlns:a16="http://schemas.microsoft.com/office/drawing/2014/main" id="{07E67637-54BE-4EDB-B929-D85D632D43E2}"/>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3" name="Freeform 19">
              <a:extLst>
                <a:ext uri="{FF2B5EF4-FFF2-40B4-BE49-F238E27FC236}">
                  <a16:creationId xmlns:a16="http://schemas.microsoft.com/office/drawing/2014/main" id="{D6321E3B-7388-4BF6-9719-D18F449818DA}"/>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4" name="Freeform 19">
              <a:extLst>
                <a:ext uri="{FF2B5EF4-FFF2-40B4-BE49-F238E27FC236}">
                  <a16:creationId xmlns:a16="http://schemas.microsoft.com/office/drawing/2014/main" id="{34FF0628-936F-4FFB-9204-EA96503688A3}"/>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5" name="Freeform 19">
              <a:extLst>
                <a:ext uri="{FF2B5EF4-FFF2-40B4-BE49-F238E27FC236}">
                  <a16:creationId xmlns:a16="http://schemas.microsoft.com/office/drawing/2014/main" id="{21DD6E1C-6EFE-4504-9AD9-48F126A54407}"/>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6" name="Freeform 19">
              <a:extLst>
                <a:ext uri="{FF2B5EF4-FFF2-40B4-BE49-F238E27FC236}">
                  <a16:creationId xmlns:a16="http://schemas.microsoft.com/office/drawing/2014/main" id="{AAC181DA-8B48-4E2D-AC4A-BD7DD91C7949}"/>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7" name="Freeform 19">
              <a:extLst>
                <a:ext uri="{FF2B5EF4-FFF2-40B4-BE49-F238E27FC236}">
                  <a16:creationId xmlns:a16="http://schemas.microsoft.com/office/drawing/2014/main" id="{C0615671-5F79-4E5B-9BE4-FF819CD8CBA4}"/>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8" name="Freeform 19">
              <a:extLst>
                <a:ext uri="{FF2B5EF4-FFF2-40B4-BE49-F238E27FC236}">
                  <a16:creationId xmlns:a16="http://schemas.microsoft.com/office/drawing/2014/main" id="{4EF3B394-285D-4449-A3E6-C60FAE80F7EE}"/>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9" name="Freeform 19">
              <a:extLst>
                <a:ext uri="{FF2B5EF4-FFF2-40B4-BE49-F238E27FC236}">
                  <a16:creationId xmlns:a16="http://schemas.microsoft.com/office/drawing/2014/main" id="{8AD97AFE-36E0-42B9-95B7-876C509D34FD}"/>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0" name="Freeform 19">
              <a:extLst>
                <a:ext uri="{FF2B5EF4-FFF2-40B4-BE49-F238E27FC236}">
                  <a16:creationId xmlns:a16="http://schemas.microsoft.com/office/drawing/2014/main" id="{7BF1F01C-C417-47C0-A05A-2EBF1898BC98}"/>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1" name="Freeform 19">
              <a:extLst>
                <a:ext uri="{FF2B5EF4-FFF2-40B4-BE49-F238E27FC236}">
                  <a16:creationId xmlns:a16="http://schemas.microsoft.com/office/drawing/2014/main" id="{76FE4188-2E5A-4B92-BC99-5F63EE6B741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2" name="Freeform 19">
              <a:extLst>
                <a:ext uri="{FF2B5EF4-FFF2-40B4-BE49-F238E27FC236}">
                  <a16:creationId xmlns:a16="http://schemas.microsoft.com/office/drawing/2014/main" id="{99C08B50-7016-4AF4-8E80-5D99DB84B218}"/>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3" name="Freeform 19">
              <a:extLst>
                <a:ext uri="{FF2B5EF4-FFF2-40B4-BE49-F238E27FC236}">
                  <a16:creationId xmlns:a16="http://schemas.microsoft.com/office/drawing/2014/main" id="{EA1E562F-ACE0-4E63-BEB7-C1AD3440A82E}"/>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4" name="Freeform 19">
              <a:extLst>
                <a:ext uri="{FF2B5EF4-FFF2-40B4-BE49-F238E27FC236}">
                  <a16:creationId xmlns:a16="http://schemas.microsoft.com/office/drawing/2014/main" id="{39A454C3-1CC7-4BC5-8253-5936A34A18AB}"/>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5" name="Freeform 19">
              <a:extLst>
                <a:ext uri="{FF2B5EF4-FFF2-40B4-BE49-F238E27FC236}">
                  <a16:creationId xmlns:a16="http://schemas.microsoft.com/office/drawing/2014/main" id="{FF595C12-427E-45ED-B902-437A45EE3906}"/>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6" name="Freeform 37">
              <a:extLst>
                <a:ext uri="{FF2B5EF4-FFF2-40B4-BE49-F238E27FC236}">
                  <a16:creationId xmlns:a16="http://schemas.microsoft.com/office/drawing/2014/main" id="{9D7E0B9B-1ADB-4BFA-AF5E-E9A9F959320D}"/>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7" name="Freeform 37">
              <a:extLst>
                <a:ext uri="{FF2B5EF4-FFF2-40B4-BE49-F238E27FC236}">
                  <a16:creationId xmlns:a16="http://schemas.microsoft.com/office/drawing/2014/main" id="{F0E82751-478A-406D-B657-D297E1039F2C}"/>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8" name="Freeform 37">
              <a:extLst>
                <a:ext uri="{FF2B5EF4-FFF2-40B4-BE49-F238E27FC236}">
                  <a16:creationId xmlns:a16="http://schemas.microsoft.com/office/drawing/2014/main" id="{7A2E5D07-2909-44AD-AE2D-830FE60E43C6}"/>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9" name="Freeform 37">
              <a:extLst>
                <a:ext uri="{FF2B5EF4-FFF2-40B4-BE49-F238E27FC236}">
                  <a16:creationId xmlns:a16="http://schemas.microsoft.com/office/drawing/2014/main" id="{ABAFA5CD-C1CB-4080-9B4B-3281D21C33EB}"/>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0" name="Freeform 37">
              <a:extLst>
                <a:ext uri="{FF2B5EF4-FFF2-40B4-BE49-F238E27FC236}">
                  <a16:creationId xmlns:a16="http://schemas.microsoft.com/office/drawing/2014/main" id="{6257E69A-2144-4211-ADD7-DE0606D5F238}"/>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1" name="Freeform 37">
              <a:extLst>
                <a:ext uri="{FF2B5EF4-FFF2-40B4-BE49-F238E27FC236}">
                  <a16:creationId xmlns:a16="http://schemas.microsoft.com/office/drawing/2014/main" id="{9F911FB9-46B7-4C5B-B250-D54C4A2704AF}"/>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2" name="Freeform 37">
              <a:extLst>
                <a:ext uri="{FF2B5EF4-FFF2-40B4-BE49-F238E27FC236}">
                  <a16:creationId xmlns:a16="http://schemas.microsoft.com/office/drawing/2014/main" id="{F0A6E1A2-8C18-47A4-980D-7CF08559FB0F}"/>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3" name="Freeform 37">
              <a:extLst>
                <a:ext uri="{FF2B5EF4-FFF2-40B4-BE49-F238E27FC236}">
                  <a16:creationId xmlns:a16="http://schemas.microsoft.com/office/drawing/2014/main" id="{736D96FC-06D7-407B-BE48-C268826793D2}"/>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4" name="Freeform 37">
              <a:extLst>
                <a:ext uri="{FF2B5EF4-FFF2-40B4-BE49-F238E27FC236}">
                  <a16:creationId xmlns:a16="http://schemas.microsoft.com/office/drawing/2014/main" id="{E753AFD3-0870-4B7F-8D1B-626A4BD3A9D8}"/>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5" name="Freeform 37">
              <a:extLst>
                <a:ext uri="{FF2B5EF4-FFF2-40B4-BE49-F238E27FC236}">
                  <a16:creationId xmlns:a16="http://schemas.microsoft.com/office/drawing/2014/main" id="{DDC4E3DF-C107-414A-9314-779BADDA0AAC}"/>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6" name="Freeform 37">
              <a:extLst>
                <a:ext uri="{FF2B5EF4-FFF2-40B4-BE49-F238E27FC236}">
                  <a16:creationId xmlns:a16="http://schemas.microsoft.com/office/drawing/2014/main" id="{DE042F93-45E5-4F71-AC5C-07FD5690D540}"/>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7" name="Freeform 37">
              <a:extLst>
                <a:ext uri="{FF2B5EF4-FFF2-40B4-BE49-F238E27FC236}">
                  <a16:creationId xmlns:a16="http://schemas.microsoft.com/office/drawing/2014/main" id="{D560F948-1556-4A49-B4D2-350CDF8D4FF0}"/>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8" name="Freeform 37">
              <a:extLst>
                <a:ext uri="{FF2B5EF4-FFF2-40B4-BE49-F238E27FC236}">
                  <a16:creationId xmlns:a16="http://schemas.microsoft.com/office/drawing/2014/main" id="{3C4F76CA-CBE1-4016-A236-BA060FCF8686}"/>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9" name="Freeform 37">
              <a:extLst>
                <a:ext uri="{FF2B5EF4-FFF2-40B4-BE49-F238E27FC236}">
                  <a16:creationId xmlns:a16="http://schemas.microsoft.com/office/drawing/2014/main" id="{4D7BE3B7-4D23-4116-B908-F2D7F4E11FBE}"/>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0" name="Freeform 37">
              <a:extLst>
                <a:ext uri="{FF2B5EF4-FFF2-40B4-BE49-F238E27FC236}">
                  <a16:creationId xmlns:a16="http://schemas.microsoft.com/office/drawing/2014/main" id="{2BC58DF6-5F06-4C21-8F23-4CBB6E5F2CE2}"/>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41" name="Freeform 37">
              <a:extLst>
                <a:ext uri="{FF2B5EF4-FFF2-40B4-BE49-F238E27FC236}">
                  <a16:creationId xmlns:a16="http://schemas.microsoft.com/office/drawing/2014/main" id="{681CD61B-20BB-4249-8422-CCA4968128A4}"/>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2" name="直角三角形 228">
              <a:extLst>
                <a:ext uri="{FF2B5EF4-FFF2-40B4-BE49-F238E27FC236}">
                  <a16:creationId xmlns:a16="http://schemas.microsoft.com/office/drawing/2014/main" id="{C9CA503A-E978-47AE-93AA-C1169C4CC2E5}"/>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1">
              <a:extLst>
                <a:ext uri="{FF2B5EF4-FFF2-40B4-BE49-F238E27FC236}">
                  <a16:creationId xmlns:a16="http://schemas.microsoft.com/office/drawing/2014/main" id="{E5875D4E-4A93-429A-8687-FC9956A1CB00}"/>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矩形 2">
              <a:extLst>
                <a:ext uri="{FF2B5EF4-FFF2-40B4-BE49-F238E27FC236}">
                  <a16:creationId xmlns:a16="http://schemas.microsoft.com/office/drawing/2014/main" id="{7AF5641B-F192-4C6A-A54A-9A2988D1650F}"/>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5" name="Rectangle 44"/>
          <p:cNvSpPr/>
          <p:nvPr/>
        </p:nvSpPr>
        <p:spPr>
          <a:xfrm>
            <a:off x="2331420" y="367656"/>
            <a:ext cx="8324715" cy="584775"/>
          </a:xfrm>
          <a:prstGeom prst="rect">
            <a:avLst/>
          </a:prstGeom>
        </p:spPr>
        <p:txBody>
          <a:bodyPr wrap="none">
            <a:spAutoFit/>
          </a:bodyPr>
          <a:lstStyle/>
          <a:p>
            <a:pPr>
              <a:spcBef>
                <a:spcPct val="50000"/>
              </a:spcBef>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Một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bức</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thường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gồm</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những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nội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dung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sau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a:t>
            </a:r>
          </a:p>
        </p:txBody>
      </p:sp>
      <p:pic>
        <p:nvPicPr>
          <p:cNvPr id="46" name="Picture 4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55" y="-62771"/>
            <a:ext cx="2030404" cy="2030404"/>
          </a:xfrm>
          <a:prstGeom prst="rect">
            <a:avLst/>
          </a:prstGeom>
        </p:spPr>
      </p:pic>
    </p:spTree>
    <p:extLst>
      <p:ext uri="{BB962C8B-B14F-4D97-AF65-F5344CB8AC3E}">
        <p14:creationId xmlns:p14="http://schemas.microsoft.com/office/powerpoint/2010/main" val="1598685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graphicEl>
                                              <a:dgm id="{97F4B7FB-08EA-428A-8BA3-74FA9CE47723}"/>
                                            </p:graphicEl>
                                          </p:spTgt>
                                        </p:tgtEl>
                                        <p:attrNameLst>
                                          <p:attrName>style.visibility</p:attrName>
                                        </p:attrNameLst>
                                      </p:cBhvr>
                                      <p:to>
                                        <p:strVal val="visible"/>
                                      </p:to>
                                    </p:set>
                                    <p:animEffect transition="in" filter="fade">
                                      <p:cBhvr>
                                        <p:cTn id="15" dur="1000"/>
                                        <p:tgtEl>
                                          <p:spTgt spid="4">
                                            <p:graphicEl>
                                              <a:dgm id="{97F4B7FB-08EA-428A-8BA3-74FA9CE47723}"/>
                                            </p:graphicEl>
                                          </p:spTgt>
                                        </p:tgtEl>
                                      </p:cBhvr>
                                    </p:animEffect>
                                    <p:anim calcmode="lin" valueType="num">
                                      <p:cBhvr>
                                        <p:cTn id="16" dur="1000" fill="hold"/>
                                        <p:tgtEl>
                                          <p:spTgt spid="4">
                                            <p:graphicEl>
                                              <a:dgm id="{97F4B7FB-08EA-428A-8BA3-74FA9CE47723}"/>
                                            </p:graphicEl>
                                          </p:spTgt>
                                        </p:tgtEl>
                                        <p:attrNameLst>
                                          <p:attrName>ppt_x</p:attrName>
                                        </p:attrNameLst>
                                      </p:cBhvr>
                                      <p:tavLst>
                                        <p:tav tm="0">
                                          <p:val>
                                            <p:strVal val="#ppt_x"/>
                                          </p:val>
                                        </p:tav>
                                        <p:tav tm="100000">
                                          <p:val>
                                            <p:strVal val="#ppt_x"/>
                                          </p:val>
                                        </p:tav>
                                      </p:tavLst>
                                    </p:anim>
                                    <p:anim calcmode="lin" valueType="num">
                                      <p:cBhvr>
                                        <p:cTn id="17" dur="1000" fill="hold"/>
                                        <p:tgtEl>
                                          <p:spTgt spid="4">
                                            <p:graphicEl>
                                              <a:dgm id="{97F4B7FB-08EA-428A-8BA3-74FA9CE47723}"/>
                                            </p:graphic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graphicEl>
                                              <a:dgm id="{4213C596-B47F-46F3-B4A6-9B9DA7176A7C}"/>
                                            </p:graphicEl>
                                          </p:spTgt>
                                        </p:tgtEl>
                                        <p:attrNameLst>
                                          <p:attrName>style.visibility</p:attrName>
                                        </p:attrNameLst>
                                      </p:cBhvr>
                                      <p:to>
                                        <p:strVal val="visible"/>
                                      </p:to>
                                    </p:set>
                                    <p:animEffect transition="in" filter="fade">
                                      <p:cBhvr>
                                        <p:cTn id="22" dur="1000"/>
                                        <p:tgtEl>
                                          <p:spTgt spid="4">
                                            <p:graphicEl>
                                              <a:dgm id="{4213C596-B47F-46F3-B4A6-9B9DA7176A7C}"/>
                                            </p:graphicEl>
                                          </p:spTgt>
                                        </p:tgtEl>
                                      </p:cBhvr>
                                    </p:animEffect>
                                    <p:anim calcmode="lin" valueType="num">
                                      <p:cBhvr>
                                        <p:cTn id="23" dur="1000" fill="hold"/>
                                        <p:tgtEl>
                                          <p:spTgt spid="4">
                                            <p:graphicEl>
                                              <a:dgm id="{4213C596-B47F-46F3-B4A6-9B9DA7176A7C}"/>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4213C596-B47F-46F3-B4A6-9B9DA7176A7C}"/>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graphicEl>
                                              <a:dgm id="{43070E39-FE14-480B-BD71-4D7D30392EC5}"/>
                                            </p:graphicEl>
                                          </p:spTgt>
                                        </p:tgtEl>
                                        <p:attrNameLst>
                                          <p:attrName>style.visibility</p:attrName>
                                        </p:attrNameLst>
                                      </p:cBhvr>
                                      <p:to>
                                        <p:strVal val="visible"/>
                                      </p:to>
                                    </p:set>
                                    <p:animEffect transition="in" filter="fade">
                                      <p:cBhvr>
                                        <p:cTn id="29" dur="1000"/>
                                        <p:tgtEl>
                                          <p:spTgt spid="4">
                                            <p:graphicEl>
                                              <a:dgm id="{43070E39-FE14-480B-BD71-4D7D30392EC5}"/>
                                            </p:graphicEl>
                                          </p:spTgt>
                                        </p:tgtEl>
                                      </p:cBhvr>
                                    </p:animEffect>
                                    <p:anim calcmode="lin" valueType="num">
                                      <p:cBhvr>
                                        <p:cTn id="30" dur="1000" fill="hold"/>
                                        <p:tgtEl>
                                          <p:spTgt spid="4">
                                            <p:graphicEl>
                                              <a:dgm id="{43070E39-FE14-480B-BD71-4D7D30392EC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43070E39-FE14-480B-BD71-4D7D30392EC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graphicEl>
                                              <a:dgm id="{E88D0D7A-879B-4296-B7E7-B4DC3D695A28}"/>
                                            </p:graphicEl>
                                          </p:spTgt>
                                        </p:tgtEl>
                                        <p:attrNameLst>
                                          <p:attrName>style.visibility</p:attrName>
                                        </p:attrNameLst>
                                      </p:cBhvr>
                                      <p:to>
                                        <p:strVal val="visible"/>
                                      </p:to>
                                    </p:set>
                                    <p:animEffect transition="in" filter="fade">
                                      <p:cBhvr>
                                        <p:cTn id="36" dur="1000"/>
                                        <p:tgtEl>
                                          <p:spTgt spid="4">
                                            <p:graphicEl>
                                              <a:dgm id="{E88D0D7A-879B-4296-B7E7-B4DC3D695A28}"/>
                                            </p:graphicEl>
                                          </p:spTgt>
                                        </p:tgtEl>
                                      </p:cBhvr>
                                    </p:animEffect>
                                    <p:anim calcmode="lin" valueType="num">
                                      <p:cBhvr>
                                        <p:cTn id="37" dur="1000" fill="hold"/>
                                        <p:tgtEl>
                                          <p:spTgt spid="4">
                                            <p:graphicEl>
                                              <a:dgm id="{E88D0D7A-879B-4296-B7E7-B4DC3D695A28}"/>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88D0D7A-879B-4296-B7E7-B4DC3D695A2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B0D7A759-488A-496C-ADD8-3FC885DA9124}"/>
                                            </p:graphicEl>
                                          </p:spTgt>
                                        </p:tgtEl>
                                        <p:attrNameLst>
                                          <p:attrName>style.visibility</p:attrName>
                                        </p:attrNameLst>
                                      </p:cBhvr>
                                      <p:to>
                                        <p:strVal val="visible"/>
                                      </p:to>
                                    </p:set>
                                    <p:animEffect transition="in" filter="fade">
                                      <p:cBhvr>
                                        <p:cTn id="43" dur="1000"/>
                                        <p:tgtEl>
                                          <p:spTgt spid="4">
                                            <p:graphicEl>
                                              <a:dgm id="{B0D7A759-488A-496C-ADD8-3FC885DA9124}"/>
                                            </p:graphicEl>
                                          </p:spTgt>
                                        </p:tgtEl>
                                      </p:cBhvr>
                                    </p:animEffect>
                                    <p:anim calcmode="lin" valueType="num">
                                      <p:cBhvr>
                                        <p:cTn id="44" dur="1000" fill="hold"/>
                                        <p:tgtEl>
                                          <p:spTgt spid="4">
                                            <p:graphicEl>
                                              <a:dgm id="{B0D7A759-488A-496C-ADD8-3FC885DA9124}"/>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B0D7A759-488A-496C-ADD8-3FC885DA912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graphicEl>
                                              <a:dgm id="{4F1B7FD5-EFF8-4960-AC41-0061805C6F25}"/>
                                            </p:graphicEl>
                                          </p:spTgt>
                                        </p:tgtEl>
                                        <p:attrNameLst>
                                          <p:attrName>style.visibility</p:attrName>
                                        </p:attrNameLst>
                                      </p:cBhvr>
                                      <p:to>
                                        <p:strVal val="visible"/>
                                      </p:to>
                                    </p:set>
                                    <p:animEffect transition="in" filter="fade">
                                      <p:cBhvr>
                                        <p:cTn id="50" dur="1000"/>
                                        <p:tgtEl>
                                          <p:spTgt spid="4">
                                            <p:graphicEl>
                                              <a:dgm id="{4F1B7FD5-EFF8-4960-AC41-0061805C6F25}"/>
                                            </p:graphicEl>
                                          </p:spTgt>
                                        </p:tgtEl>
                                      </p:cBhvr>
                                    </p:animEffect>
                                    <p:anim calcmode="lin" valueType="num">
                                      <p:cBhvr>
                                        <p:cTn id="51" dur="1000" fill="hold"/>
                                        <p:tgtEl>
                                          <p:spTgt spid="4">
                                            <p:graphicEl>
                                              <a:dgm id="{4F1B7FD5-EFF8-4960-AC41-0061805C6F25}"/>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4F1B7FD5-EFF8-4960-AC41-0061805C6F25}"/>
                                            </p:graphicEl>
                                          </p:spTgt>
                                        </p:tgtEl>
                                        <p:attrNameLst>
                                          <p:attrName>ppt_y</p:attrName>
                                        </p:attrNameLst>
                                      </p:cBhvr>
                                      <p:tavLst>
                                        <p:tav tm="0">
                                          <p:val>
                                            <p:strVal val="#ppt_y-.1"/>
                                          </p:val>
                                        </p:tav>
                                        <p:tav tm="100000">
                                          <p:val>
                                            <p:strVal val="#ppt_y"/>
                                          </p:val>
                                        </p:tav>
                                      </p:tavLst>
                                    </p:anim>
                                  </p:childTnLst>
                                </p:cTn>
                              </p:par>
                              <p:par>
                                <p:cTn id="53" presetID="2" presetClass="entr" presetSubtype="8" fill="hold" nodeType="withEffect">
                                  <p:stCondLst>
                                    <p:cond delay="325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fill="hold"/>
                                        <p:tgtEl>
                                          <p:spTgt spid="46"/>
                                        </p:tgtEl>
                                        <p:attrNameLst>
                                          <p:attrName>ppt_x</p:attrName>
                                        </p:attrNameLst>
                                      </p:cBhvr>
                                      <p:tavLst>
                                        <p:tav tm="0">
                                          <p:val>
                                            <p:strVal val="0-#ppt_w/2"/>
                                          </p:val>
                                        </p:tav>
                                        <p:tav tm="100000">
                                          <p:val>
                                            <p:strVal val="#ppt_x"/>
                                          </p:val>
                                        </p:tav>
                                      </p:tavLst>
                                    </p:anim>
                                    <p:anim calcmode="lin" valueType="num">
                                      <p:cBhvr additive="base">
                                        <p:cTn id="5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9988337" y="4815659"/>
            <a:ext cx="1561057" cy="1444423"/>
          </a:xfrm>
          <a:prstGeom prst="rect">
            <a:avLst/>
          </a:prstGeom>
        </p:spPr>
      </p:pic>
      <p:grpSp>
        <p:nvGrpSpPr>
          <p:cNvPr id="8" name="组合 5"/>
          <p:cNvGrpSpPr/>
          <p:nvPr/>
        </p:nvGrpSpPr>
        <p:grpSpPr>
          <a:xfrm>
            <a:off x="1748312" y="1494423"/>
            <a:ext cx="8833173" cy="3332554"/>
            <a:chOff x="946092" y="1963291"/>
            <a:chExt cx="8833173" cy="3779276"/>
          </a:xfrm>
        </p:grpSpPr>
        <p:sp>
          <p:nvSpPr>
            <p:cNvPr id="9"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TextBox 2">
            <a:extLst>
              <a:ext uri="{FF2B5EF4-FFF2-40B4-BE49-F238E27FC236}">
                <a16:creationId xmlns:a16="http://schemas.microsoft.com/office/drawing/2014/main" id="{2AB2513B-FF1E-4A1E-9458-70E3290B802B}"/>
              </a:ext>
            </a:extLst>
          </p:cNvPr>
          <p:cNvSpPr txBox="1"/>
          <p:nvPr/>
        </p:nvSpPr>
        <p:spPr>
          <a:xfrm>
            <a:off x="2963116" y="1784700"/>
            <a:ext cx="6815205" cy="2554545"/>
          </a:xfrm>
          <a:prstGeom prst="rect">
            <a:avLst/>
          </a:prstGeom>
          <a:noFill/>
        </p:spPr>
        <p:txBody>
          <a:bodyPr wrap="square">
            <a:spAutoFit/>
          </a:bodyPr>
          <a:lstStyle/>
          <a:p>
            <a:pPr algn="just">
              <a:defRPr/>
            </a:pPr>
            <a:r>
              <a:rPr lang="vi-VN" sz="40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000" b="1" dirty="0">
              <a:solidFill>
                <a:srgbClr val="002060"/>
              </a:solidFill>
              <a:latin typeface="UVN Ly Do" panose="03020702040505070503" pitchFamily="66" charset="0"/>
              <a:ea typeface="汉堡包手机字体" panose="020B0604000101010104" pitchFamily="34" charset="-122"/>
              <a:cs typeface="Times New Roman" panose="02020603050405020304" pitchFamily="18" charset="0"/>
              <a:sym typeface="+mn-lt"/>
            </a:endParaRPr>
          </a:p>
        </p:txBody>
      </p:sp>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94" y="2319728"/>
            <a:ext cx="2950404" cy="4183672"/>
          </a:xfrm>
          <a:prstGeom prst="rect">
            <a:avLst/>
          </a:prstGeom>
        </p:spPr>
      </p:pic>
      <p:sp>
        <p:nvSpPr>
          <p:cNvPr id="2" name="Rectangle 1"/>
          <p:cNvSpPr/>
          <p:nvPr/>
        </p:nvSpPr>
        <p:spPr>
          <a:xfrm>
            <a:off x="3210284" y="4874273"/>
            <a:ext cx="6734536" cy="923330"/>
          </a:xfrm>
          <a:prstGeom prst="rect">
            <a:avLst/>
          </a:prstGeom>
          <a:noFill/>
        </p:spPr>
        <p:txBody>
          <a:bodyPr wrap="none" lIns="91440" tIns="45720" rIns="91440" bIns="45720">
            <a:spAutoFit/>
          </a:bodyPr>
          <a:lstStyle/>
          <a:p>
            <a:pPr algn="ct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Thời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gian</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bài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40  phút</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
        <p:nvSpPr>
          <p:cNvPr id="6" name="文本框 16">
            <a:extLst>
              <a:ext uri="{FF2B5EF4-FFF2-40B4-BE49-F238E27FC236}">
                <a16:creationId xmlns:a16="http://schemas.microsoft.com/office/drawing/2014/main" id="{B622BB5B-C1A2-466D-9B6D-9F7DEE8ADCFE}"/>
              </a:ext>
            </a:extLst>
          </p:cNvPr>
          <p:cNvSpPr txBox="1"/>
          <p:nvPr/>
        </p:nvSpPr>
        <p:spPr>
          <a:xfrm>
            <a:off x="1295316" y="472309"/>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2" b="100000" l="2078" r="94286"/>
                    </a14:imgEffect>
                  </a14:imgLayer>
                </a14:imgProps>
              </a:ext>
            </a:extLst>
          </a:blip>
          <a:srcRect l="7763" t="8808" r="13397"/>
          <a:stretch>
            <a:fillRect/>
          </a:stretch>
        </p:blipFill>
        <p:spPr>
          <a:xfrm>
            <a:off x="9470239" y="833574"/>
            <a:ext cx="1751552" cy="1731293"/>
          </a:xfrm>
          <a:prstGeom prst="rect">
            <a:avLst/>
          </a:prstGeom>
        </p:spPr>
      </p:pic>
    </p:spTree>
    <p:extLst>
      <p:ext uri="{BB962C8B-B14F-4D97-AF65-F5344CB8AC3E}">
        <p14:creationId xmlns:p14="http://schemas.microsoft.com/office/powerpoint/2010/main" val="73928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8999492" y="3783244"/>
            <a:ext cx="2557275" cy="2366208"/>
          </a:xfrm>
          <a:prstGeom prst="rect">
            <a:avLst/>
          </a:prstGeom>
        </p:spPr>
      </p:pic>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4"/>
          <a:srcRect l="7763" t="8808" r="13397"/>
          <a:stretch>
            <a:fillRect/>
          </a:stretch>
        </p:blipFill>
        <p:spPr>
          <a:xfrm>
            <a:off x="9295527" y="517838"/>
            <a:ext cx="2385334" cy="2357744"/>
          </a:xfrm>
          <a:prstGeom prst="rect">
            <a:avLst/>
          </a:prstGeom>
        </p:spPr>
      </p:pic>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24" y="249562"/>
            <a:ext cx="4342296" cy="6157375"/>
          </a:xfrm>
          <a:prstGeom prst="rect">
            <a:avLst/>
          </a:prstGeom>
        </p:spPr>
      </p:pic>
      <p:sp>
        <p:nvSpPr>
          <p:cNvPr id="2" name="Rectangle 1"/>
          <p:cNvSpPr/>
          <p:nvPr/>
        </p:nvSpPr>
        <p:spPr>
          <a:xfrm>
            <a:off x="4722191" y="1883512"/>
            <a:ext cx="5057795" cy="2800767"/>
          </a:xfrm>
          <a:prstGeom prst="rect">
            <a:avLst/>
          </a:prstGeom>
          <a:noFill/>
        </p:spPr>
        <p:txBody>
          <a:bodyPr wrap="none" lIns="91440" tIns="45720" rIns="91440" bIns="45720">
            <a:spAutoFit/>
          </a:bodyPr>
          <a:lstStyle/>
          <a:p>
            <a:pPr algn="ct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Chúc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các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em</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a:p>
            <a:pPr algn="ctr"/>
            <a:r>
              <a:rPr lang="en-US" sz="8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 bài </a:t>
            </a:r>
            <a:r>
              <a:rPr lang="en-US" sz="88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tốt</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Tree>
    <p:extLst>
      <p:ext uri="{BB962C8B-B14F-4D97-AF65-F5344CB8AC3E}">
        <p14:creationId xmlns:p14="http://schemas.microsoft.com/office/powerpoint/2010/main" val="115797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grpSp>
        <p:nvGrpSpPr>
          <p:cNvPr id="7" name="Group 6">
            <a:extLst>
              <a:ext uri="{FF2B5EF4-FFF2-40B4-BE49-F238E27FC236}">
                <a16:creationId xmlns:a16="http://schemas.microsoft.com/office/drawing/2014/main" id="{28196EDB-46C9-4677-AB7A-F0DC09DB70EA}"/>
              </a:ext>
            </a:extLst>
          </p:cNvPr>
          <p:cNvGrpSpPr/>
          <p:nvPr/>
        </p:nvGrpSpPr>
        <p:grpSpPr>
          <a:xfrm>
            <a:off x="3153136" y="954876"/>
            <a:ext cx="6738115" cy="1594774"/>
            <a:chOff x="1436916" y="1638283"/>
            <a:chExt cx="3481700" cy="1594774"/>
          </a:xfrm>
        </p:grpSpPr>
        <p:pic>
          <p:nvPicPr>
            <p:cNvPr id="8" name="图片 4">
              <a:extLst>
                <a:ext uri="{FF2B5EF4-FFF2-40B4-BE49-F238E27FC236}">
                  <a16:creationId xmlns:a16="http://schemas.microsoft.com/office/drawing/2014/main" id="{A5D41B20-8488-4671-909A-9343C8DFB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0" name="Oval 9">
              <a:extLst>
                <a:ext uri="{FF2B5EF4-FFF2-40B4-BE49-F238E27FC236}">
                  <a16:creationId xmlns:a16="http://schemas.microsoft.com/office/drawing/2014/main" id="{36C693E2-B21D-42EB-9725-B9B649D52469}"/>
                </a:ext>
              </a:extLst>
            </p:cNvPr>
            <p:cNvSpPr/>
            <p:nvPr/>
          </p:nvSpPr>
          <p:spPr>
            <a:xfrm>
              <a:off x="1632864" y="2070347"/>
              <a:ext cx="628652" cy="805543"/>
            </a:xfrm>
            <a:prstGeom prst="ellipse">
              <a:avLst/>
            </a:prstGeom>
            <a:solidFill>
              <a:srgbClr val="84CDD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1</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1" name="TextBox 10">
              <a:extLst>
                <a:ext uri="{FF2B5EF4-FFF2-40B4-BE49-F238E27FC236}">
                  <a16:creationId xmlns:a16="http://schemas.microsoft.com/office/drawing/2014/main" id="{83B1DCB4-6F1A-4548-B5B0-54E0BA9B7899}"/>
                </a:ext>
              </a:extLst>
            </p:cNvPr>
            <p:cNvSpPr txBox="1"/>
            <p:nvPr/>
          </p:nvSpPr>
          <p:spPr>
            <a:xfrm>
              <a:off x="2080867" y="2004556"/>
              <a:ext cx="2801502" cy="646331"/>
            </a:xfrm>
            <a:prstGeom prst="rect">
              <a:avLst/>
            </a:prstGeom>
            <a:noFill/>
          </p:spPr>
          <p:txBody>
            <a:bodyPr wrap="square">
              <a:spAutoFit/>
            </a:bodyPr>
            <a:lstStyle/>
            <a:p>
              <a:pPr algn="ct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Chính</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tả</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Nghe</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viết</a:t>
              </a:r>
              <a:endParaRPr lang="zh-CN" altLang="en-US"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grpSp>
        <p:nvGrpSpPr>
          <p:cNvPr id="13" name="Group 12">
            <a:extLst>
              <a:ext uri="{FF2B5EF4-FFF2-40B4-BE49-F238E27FC236}">
                <a16:creationId xmlns:a16="http://schemas.microsoft.com/office/drawing/2014/main" id="{27FF0003-3525-4836-A6CD-DD65FC66AD3B}"/>
              </a:ext>
            </a:extLst>
          </p:cNvPr>
          <p:cNvGrpSpPr/>
          <p:nvPr/>
        </p:nvGrpSpPr>
        <p:grpSpPr>
          <a:xfrm>
            <a:off x="6209077" y="3256857"/>
            <a:ext cx="4359926" cy="1594774"/>
            <a:chOff x="1436916" y="1638283"/>
            <a:chExt cx="3481700" cy="1594774"/>
          </a:xfrm>
        </p:grpSpPr>
        <p:pic>
          <p:nvPicPr>
            <p:cNvPr id="14" name="图片 4">
              <a:extLst>
                <a:ext uri="{FF2B5EF4-FFF2-40B4-BE49-F238E27FC236}">
                  <a16:creationId xmlns:a16="http://schemas.microsoft.com/office/drawing/2014/main" id="{DBF8415F-7F53-4D57-ACDD-C4B1727ED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5" name="Oval 14">
              <a:extLst>
                <a:ext uri="{FF2B5EF4-FFF2-40B4-BE49-F238E27FC236}">
                  <a16:creationId xmlns:a16="http://schemas.microsoft.com/office/drawing/2014/main" id="{A54BD4F3-03A0-4DC1-9AF9-2251A434AE32}"/>
                </a:ext>
              </a:extLst>
            </p:cNvPr>
            <p:cNvSpPr/>
            <p:nvPr/>
          </p:nvSpPr>
          <p:spPr>
            <a:xfrm>
              <a:off x="1556657" y="1992085"/>
              <a:ext cx="817580" cy="805543"/>
            </a:xfrm>
            <a:prstGeom prst="ellipse">
              <a:avLst/>
            </a:prstGeom>
            <a:solidFill>
              <a:schemeClr val="accent2">
                <a:lumMod val="50000"/>
                <a:lumOff val="50000"/>
              </a:scheme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2</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6" name="TextBox 15">
              <a:extLst>
                <a:ext uri="{FF2B5EF4-FFF2-40B4-BE49-F238E27FC236}">
                  <a16:creationId xmlns:a16="http://schemas.microsoft.com/office/drawing/2014/main" id="{13ACF2E2-9EB8-4F6E-9816-037F22069846}"/>
                </a:ext>
              </a:extLst>
            </p:cNvPr>
            <p:cNvSpPr txBox="1"/>
            <p:nvPr/>
          </p:nvSpPr>
          <p:spPr>
            <a:xfrm>
              <a:off x="2066890" y="2045846"/>
              <a:ext cx="2757958" cy="646331"/>
            </a:xfrm>
            <a:prstGeom prst="rect">
              <a:avLst/>
            </a:prstGeom>
            <a:noFill/>
          </p:spPr>
          <p:txBody>
            <a:bodyPr wrap="square">
              <a:spAutoFit/>
            </a:bodyPr>
            <a:lstStyle/>
            <a:p>
              <a:pPr algn="ct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làm</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văn</a:t>
              </a:r>
              <a:endParaRPr lang="zh-CN" altLang="en-US"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pic>
        <p:nvPicPr>
          <p:cNvPr id="19"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21"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p:spPr>
      </p:pic>
      <p:pic>
        <p:nvPicPr>
          <p:cNvPr id="22"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8248" y="2192483"/>
            <a:ext cx="1251980" cy="1618822"/>
          </a:xfrm>
          <a:prstGeom prst="rect">
            <a:avLst/>
          </a:prstGeom>
        </p:spPr>
      </p:pic>
      <p:pic>
        <p:nvPicPr>
          <p:cNvPr id="23"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23147">
            <a:off x="448722" y="279835"/>
            <a:ext cx="2585430" cy="4401223"/>
          </a:xfrm>
          <a:prstGeom prst="rect">
            <a:avLst/>
          </a:prstGeom>
        </p:spPr>
      </p:pic>
      <p:pic>
        <p:nvPicPr>
          <p:cNvPr id="17" name="Picture 16">
            <a:extLst>
              <a:ext uri="{FF2B5EF4-FFF2-40B4-BE49-F238E27FC236}">
                <a16:creationId xmlns:a16="http://schemas.microsoft.com/office/drawing/2014/main" id="{03E9B52C-ED07-4F3A-ABEC-5B4B151E4F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70468" y="386163"/>
            <a:ext cx="1983724" cy="1366100"/>
          </a:xfrm>
          <a:prstGeom prst="rect">
            <a:avLst/>
          </a:prstGeom>
        </p:spPr>
      </p:pic>
      <p:pic>
        <p:nvPicPr>
          <p:cNvPr id="18" name="Picture 17">
            <a:extLst>
              <a:ext uri="{FF2B5EF4-FFF2-40B4-BE49-F238E27FC236}">
                <a16:creationId xmlns:a16="http://schemas.microsoft.com/office/drawing/2014/main" id="{86C4A0BE-69DC-4860-B3E6-7947D8C440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643" y="232193"/>
            <a:ext cx="1983724" cy="1366100"/>
          </a:xfrm>
          <a:prstGeom prst="rect">
            <a:avLst/>
          </a:prstGeom>
        </p:spPr>
      </p:pic>
      <p:pic>
        <p:nvPicPr>
          <p:cNvPr id="24" name="Picture 23">
            <a:extLst>
              <a:ext uri="{FF2B5EF4-FFF2-40B4-BE49-F238E27FC236}">
                <a16:creationId xmlns:a16="http://schemas.microsoft.com/office/drawing/2014/main" id="{CD1A265A-5AB1-449A-AFD6-DF9026D134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0716" y="130471"/>
            <a:ext cx="1488750" cy="1025234"/>
          </a:xfrm>
          <a:prstGeom prst="rect">
            <a:avLst/>
          </a:prstGeom>
        </p:spPr>
      </p:pic>
      <p:pic>
        <p:nvPicPr>
          <p:cNvPr id="25" name="Picture 24">
            <a:extLst>
              <a:ext uri="{FF2B5EF4-FFF2-40B4-BE49-F238E27FC236}">
                <a16:creationId xmlns:a16="http://schemas.microsoft.com/office/drawing/2014/main" id="{B3B8886B-8E42-4C3E-838B-C21BA0F8C4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0052" y="307203"/>
            <a:ext cx="1488750" cy="1025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4" name="Picture 4" descr="TOP 33 bài văn tả cánh đồng lúa quê em - Tập làm văn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24" y="876294"/>
            <a:ext cx="10155115" cy="5587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3" descr="E:\0000000我图PPT\03.20\亲子乐园\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87" y="5377300"/>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177820" y="-157641"/>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060346" y="-43073"/>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4022046" y="-111669"/>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6891724" y="-157641"/>
            <a:ext cx="6052895" cy="32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33" y="416646"/>
            <a:ext cx="3295094" cy="2269181"/>
          </a:xfrm>
          <a:prstGeom prst="rect">
            <a:avLst/>
          </a:prstGeom>
        </p:spPr>
      </p:pic>
      <p:sp>
        <p:nvSpPr>
          <p:cNvPr id="23" name="Rectangle 22"/>
          <p:cNvSpPr/>
          <p:nvPr/>
        </p:nvSpPr>
        <p:spPr>
          <a:xfrm>
            <a:off x="595523" y="729527"/>
            <a:ext cx="2113079" cy="1323439"/>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40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grpSp>
        <p:nvGrpSpPr>
          <p:cNvPr id="2" name="Group 1">
            <a:extLst>
              <a:ext uri="{FF2B5EF4-FFF2-40B4-BE49-F238E27FC236}">
                <a16:creationId xmlns:a16="http://schemas.microsoft.com/office/drawing/2014/main" id="{73DAB1CA-FAF2-442A-9EE5-09454D500DFB}"/>
              </a:ext>
            </a:extLst>
          </p:cNvPr>
          <p:cNvGrpSpPr/>
          <p:nvPr/>
        </p:nvGrpSpPr>
        <p:grpSpPr>
          <a:xfrm>
            <a:off x="2669844" y="1773406"/>
            <a:ext cx="7983010" cy="1043975"/>
            <a:chOff x="2669844" y="1773406"/>
            <a:chExt cx="7983010" cy="1043975"/>
          </a:xfrm>
        </p:grpSpPr>
        <p:sp>
          <p:nvSpPr>
            <p:cNvPr id="24" name="Rectangle 23"/>
            <p:cNvSpPr/>
            <p:nvPr/>
          </p:nvSpPr>
          <p:spPr>
            <a:xfrm>
              <a:off x="2669844" y="1773406"/>
              <a:ext cx="7933582" cy="1015663"/>
            </a:xfrm>
            <a:prstGeom prst="rect">
              <a:avLst/>
            </a:prstGeom>
            <a:noFill/>
          </p:spPr>
          <p:txBody>
            <a:bodyPr wrap="none" lIns="91440" tIns="45720" rIns="91440" bIns="45720">
              <a:spAutoFit/>
            </a:bodyPr>
            <a:lstStyle/>
            <a:p>
              <a:pPr algn="ct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endParaRPr>
            </a:p>
          </p:txBody>
        </p:sp>
        <p:sp>
          <p:nvSpPr>
            <p:cNvPr id="12" name="Rectangle 11">
              <a:extLst>
                <a:ext uri="{FF2B5EF4-FFF2-40B4-BE49-F238E27FC236}">
                  <a16:creationId xmlns:a16="http://schemas.microsoft.com/office/drawing/2014/main" id="{13F175F3-BBA7-470F-B6D6-E985AA81513E}"/>
                </a:ext>
              </a:extLst>
            </p:cNvPr>
            <p:cNvSpPr/>
            <p:nvPr/>
          </p:nvSpPr>
          <p:spPr>
            <a:xfrm>
              <a:off x="2719272" y="1801718"/>
              <a:ext cx="7933582" cy="1015663"/>
            </a:xfrm>
            <a:prstGeom prst="rect">
              <a:avLst/>
            </a:prstGeom>
            <a:noFill/>
          </p:spPr>
          <p:txBody>
            <a:bodyPr wrap="none" lIns="91440" tIns="45720" rIns="91440" bIns="45720">
              <a:spAutoFit/>
            </a:bodyPr>
            <a:lstStyle/>
            <a:p>
              <a:pPr algn="ct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1833" y="-1252869"/>
            <a:ext cx="10506342" cy="7952174"/>
            <a:chOff x="820732" y="192151"/>
            <a:chExt cx="5498544" cy="5758522"/>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168" y="192151"/>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17" y="160744"/>
            <a:ext cx="3295094" cy="1675875"/>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3814584" y="435682"/>
            <a:ext cx="5984331"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trên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1380601" y="435682"/>
            <a:ext cx="1343638" cy="830997"/>
          </a:xfrm>
          <a:prstGeom prst="rect">
            <a:avLst/>
          </a:prstGeom>
          <a:noFill/>
        </p:spPr>
        <p:txBody>
          <a:bodyPr wrap="none" lIns="91440" tIns="45720" rIns="91440" bIns="45720">
            <a:spAutoFit/>
          </a:bodyPr>
          <a:lstStyle/>
          <a:p>
            <a:pPr algn="ct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24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2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sp>
        <p:nvSpPr>
          <p:cNvPr id="2" name="Rectangle 1"/>
          <p:cNvSpPr/>
          <p:nvPr/>
        </p:nvSpPr>
        <p:spPr>
          <a:xfrm>
            <a:off x="2232835" y="2462813"/>
            <a:ext cx="8224305" cy="353943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Đó là một buổi chiều mùa hạ có mây trắng xô đuổi nha</a:t>
            </a:r>
            <a:r>
              <a:rPr lang="en-US" sz="3200" dirty="0">
                <a:latin typeface="Times New Roman" panose="02020603050405020304" pitchFamily="18" charset="0"/>
                <a:cs typeface="Times New Roman" panose="02020603050405020304" pitchFamily="18" charset="0"/>
              </a:rPr>
              <a:t>u</a:t>
            </a:r>
            <a:r>
              <a:rPr lang="vi-VN" sz="3200" dirty="0">
                <a:latin typeface="Times New Roman" panose="02020603050405020304" pitchFamily="18" charset="0"/>
                <a:cs typeface="Times New Roman" panose="02020603050405020304" pitchFamily="18" charset="0"/>
              </a:rPr>
              <a:t> trên cao. Nền trời xanh vời vợi. Con chim sơn ca cất tiếng hót tự do, tha thiết đến nỗi người ta phải ao ước giá mà mình có một đôi cánh. Trải khắp cánh đồng là nắng chiều vàng dịu và thơm hơi đất, là gió đưa thoang thoảng hương lúa ngậm đòng và hương sen.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469" y="362133"/>
            <a:ext cx="3826216" cy="1198081"/>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37"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2286634" y="518914"/>
            <a:ext cx="3857724"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Luyện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từ</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khó</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grpSp>
        <p:nvGrpSpPr>
          <p:cNvPr id="10" name="Group 9"/>
          <p:cNvGrpSpPr/>
          <p:nvPr/>
        </p:nvGrpSpPr>
        <p:grpSpPr>
          <a:xfrm>
            <a:off x="517720" y="1414593"/>
            <a:ext cx="3403907" cy="3483273"/>
            <a:chOff x="517720" y="1414593"/>
            <a:chExt cx="3403907" cy="3483273"/>
          </a:xfrm>
        </p:grpSpPr>
        <p:pic>
          <p:nvPicPr>
            <p:cNvPr id="14"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517720" y="1414593"/>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7265" y="3200661"/>
              <a:ext cx="1313180"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đến nỗi</a:t>
              </a:r>
              <a:endParaRPr lang="en-US" sz="2800" b="1" dirty="0">
                <a:solidFill>
                  <a:srgbClr val="7030A0"/>
                </a:solidFill>
              </a:endParaRPr>
            </a:p>
          </p:txBody>
        </p:sp>
      </p:grpSp>
      <p:grpSp>
        <p:nvGrpSpPr>
          <p:cNvPr id="13" name="Group 12"/>
          <p:cNvGrpSpPr/>
          <p:nvPr/>
        </p:nvGrpSpPr>
        <p:grpSpPr>
          <a:xfrm>
            <a:off x="8128785" y="299448"/>
            <a:ext cx="3403907" cy="3483273"/>
            <a:chOff x="7262500" y="423267"/>
            <a:chExt cx="3403907" cy="3483273"/>
          </a:xfrm>
        </p:grpSpPr>
        <p:pic>
          <p:nvPicPr>
            <p:cNvPr id="15"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7262500" y="423267"/>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2706" y="2234266"/>
              <a:ext cx="1563248"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tha thiết </a:t>
              </a:r>
              <a:endParaRPr lang="en-US" sz="2800" b="1" dirty="0">
                <a:solidFill>
                  <a:srgbClr val="7030A0"/>
                </a:solidFill>
              </a:endParaRPr>
            </a:p>
          </p:txBody>
        </p:sp>
      </p:grpSp>
      <p:grpSp>
        <p:nvGrpSpPr>
          <p:cNvPr id="12" name="Group 11"/>
          <p:cNvGrpSpPr/>
          <p:nvPr/>
        </p:nvGrpSpPr>
        <p:grpSpPr>
          <a:xfrm>
            <a:off x="4786701" y="521400"/>
            <a:ext cx="3403907" cy="3483273"/>
            <a:chOff x="4724878" y="702274"/>
            <a:chExt cx="3403907" cy="3483273"/>
          </a:xfrm>
        </p:grpSpPr>
        <p:pic>
          <p:nvPicPr>
            <p:cNvPr id="23"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4724878" y="702274"/>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47029" y="2526814"/>
              <a:ext cx="1702710"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t</a:t>
              </a:r>
              <a:r>
                <a:rPr lang="vi-VN" sz="2800" b="1">
                  <a:solidFill>
                    <a:srgbClr val="7030A0"/>
                  </a:solidFill>
                  <a:latin typeface="Times New Roman" panose="02020603050405020304" pitchFamily="18" charset="0"/>
                  <a:cs typeface="Times New Roman" panose="02020603050405020304" pitchFamily="18" charset="0"/>
                </a:rPr>
                <a:t>rải </a:t>
              </a:r>
              <a:r>
                <a:rPr lang="vi-VN" sz="2800" b="1" dirty="0">
                  <a:solidFill>
                    <a:srgbClr val="7030A0"/>
                  </a:solidFill>
                  <a:latin typeface="Times New Roman" panose="02020603050405020304" pitchFamily="18" charset="0"/>
                  <a:cs typeface="Times New Roman" panose="02020603050405020304" pitchFamily="18" charset="0"/>
                </a:rPr>
                <a:t>khắp </a:t>
              </a:r>
              <a:endParaRPr lang="en-US" sz="2800" b="1" dirty="0">
                <a:solidFill>
                  <a:srgbClr val="7030A0"/>
                </a:solidFill>
              </a:endParaRPr>
            </a:p>
          </p:txBody>
        </p:sp>
      </p:grpSp>
      <p:grpSp>
        <p:nvGrpSpPr>
          <p:cNvPr id="11" name="Group 10"/>
          <p:cNvGrpSpPr/>
          <p:nvPr/>
        </p:nvGrpSpPr>
        <p:grpSpPr>
          <a:xfrm>
            <a:off x="1937970" y="2760452"/>
            <a:ext cx="4645001" cy="4250129"/>
            <a:chOff x="2670382" y="3018789"/>
            <a:chExt cx="3672525" cy="3758154"/>
          </a:xfrm>
        </p:grpSpPr>
        <p:pic>
          <p:nvPicPr>
            <p:cNvPr id="16"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2670382" y="3018789"/>
              <a:ext cx="3672525" cy="37581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331" y="5023321"/>
              <a:ext cx="2483372"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thoang thoảng </a:t>
              </a:r>
              <a:endParaRPr lang="en-US" sz="2800" b="1" dirty="0">
                <a:solidFill>
                  <a:srgbClr val="7030A0"/>
                </a:solidFill>
              </a:endParaRPr>
            </a:p>
          </p:txBody>
        </p:sp>
      </p:grpSp>
      <p:grpSp>
        <p:nvGrpSpPr>
          <p:cNvPr id="18" name="Group 17"/>
          <p:cNvGrpSpPr/>
          <p:nvPr/>
        </p:nvGrpSpPr>
        <p:grpSpPr>
          <a:xfrm>
            <a:off x="6282024" y="3220355"/>
            <a:ext cx="3654703" cy="3483273"/>
            <a:chOff x="6532820" y="3220355"/>
            <a:chExt cx="3403907" cy="3483273"/>
          </a:xfrm>
        </p:grpSpPr>
        <p:pic>
          <p:nvPicPr>
            <p:cNvPr id="17"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6532820" y="3220355"/>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4600" y="4989933"/>
              <a:ext cx="1983235"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ngậm đòng </a:t>
              </a:r>
              <a:endParaRPr lang="en-US" sz="2800" b="1" dirty="0">
                <a:solidFill>
                  <a:srgbClr val="7030A0"/>
                </a:solidFill>
              </a:endParaRPr>
            </a:p>
          </p:txBody>
        </p:sp>
      </p:grpSp>
    </p:spTree>
    <p:extLst>
      <p:ext uri="{BB962C8B-B14F-4D97-AF65-F5344CB8AC3E}">
        <p14:creationId xmlns:p14="http://schemas.microsoft.com/office/powerpoint/2010/main" val="1620192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58085-6F32-4AD8-8A1B-790CB8701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9" name="Picture 8" descr="Close up of a plant&#10;&#10;Description automatically generated with low confidence">
            <a:extLst>
              <a:ext uri="{FF2B5EF4-FFF2-40B4-BE49-F238E27FC236}">
                <a16:creationId xmlns:a16="http://schemas.microsoft.com/office/drawing/2014/main" id="{93D25486-F23C-42F6-AB77-63B3364C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781" y="1312107"/>
            <a:ext cx="8392297" cy="4728055"/>
          </a:xfrm>
          <a:prstGeom prst="rect">
            <a:avLst/>
          </a:prstGeom>
        </p:spPr>
      </p:pic>
      <p:pic>
        <p:nvPicPr>
          <p:cNvPr id="5" name="Picture 3" descr="E:\0000000我图PPT\03.20\亲子乐园\34.png">
            <a:extLst>
              <a:ext uri="{FF2B5EF4-FFF2-40B4-BE49-F238E27FC236}">
                <a16:creationId xmlns:a16="http://schemas.microsoft.com/office/drawing/2014/main" id="{EB59D97F-F5B0-4319-B405-21715480C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554223"/>
            <a:ext cx="12194117" cy="13256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ECA7115-C1C9-4C5A-AF79-B70BDEB74D9C}"/>
              </a:ext>
            </a:extLst>
          </p:cNvPr>
          <p:cNvSpPr/>
          <p:nvPr/>
        </p:nvSpPr>
        <p:spPr>
          <a:xfrm>
            <a:off x="4817392" y="463895"/>
            <a:ext cx="2751074" cy="707886"/>
          </a:xfrm>
          <a:prstGeom prst="rect">
            <a:avLst/>
          </a:prstGeom>
        </p:spPr>
        <p:txBody>
          <a:bodyPr wrap="none">
            <a:spAutoFit/>
          </a:bodyPr>
          <a:lstStyle/>
          <a:p>
            <a:pPr algn="ctr"/>
            <a:r>
              <a:rPr lang="vi-VN" sz="4000" b="1" dirty="0">
                <a:solidFill>
                  <a:srgbClr val="7030A0"/>
                </a:solidFill>
                <a:latin typeface="Times New Roman" panose="02020603050405020304" pitchFamily="18" charset="0"/>
                <a:cs typeface="Times New Roman" panose="02020603050405020304" pitchFamily="18" charset="0"/>
              </a:rPr>
              <a:t>ngậm đòng </a:t>
            </a:r>
            <a:endParaRPr lang="en-US" sz="4000" b="1" dirty="0">
              <a:solidFill>
                <a:srgbClr val="7030A0"/>
              </a:solidFill>
            </a:endParaRPr>
          </a:p>
        </p:txBody>
      </p:sp>
    </p:spTree>
    <p:extLst>
      <p:ext uri="{BB962C8B-B14F-4D97-AF65-F5344CB8AC3E}">
        <p14:creationId xmlns:p14="http://schemas.microsoft.com/office/powerpoint/2010/main" val="2349350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18235" y="333800"/>
            <a:ext cx="7059042" cy="3881278"/>
            <a:chOff x="820732" y="178510"/>
            <a:chExt cx="5498544" cy="5772163"/>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83" y="178510"/>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87" y="337363"/>
            <a:ext cx="3295094" cy="2269181"/>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3934376"/>
            <a:ext cx="12194117" cy="292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2331" y="1411414"/>
            <a:ext cx="3138047" cy="5633121"/>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val="0"/>
              </a:ext>
            </a:extLst>
          </a:blip>
          <a:stretch>
            <a:fillRect/>
          </a:stretch>
        </p:blipFill>
        <p:spPr>
          <a:xfrm>
            <a:off x="-152397" y="3934376"/>
            <a:ext cx="5273378" cy="2710517"/>
          </a:xfrm>
          <a:prstGeom prst="rect">
            <a:avLst/>
          </a:prstGeom>
        </p:spPr>
      </p:pic>
      <p:sp>
        <p:nvSpPr>
          <p:cNvPr id="4" name="Rectangle 3"/>
          <p:cNvSpPr/>
          <p:nvPr/>
        </p:nvSpPr>
        <p:spPr>
          <a:xfrm>
            <a:off x="2798080" y="2295832"/>
            <a:ext cx="6843989" cy="1323439"/>
          </a:xfrm>
          <a:prstGeom prst="rect">
            <a:avLst/>
          </a:prstGeom>
          <a:noFill/>
        </p:spPr>
        <p:txBody>
          <a:bodyPr wrap="squar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Cảnh</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đẹp</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của</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trong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một</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buổi</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hè</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697333" y="982481"/>
            <a:ext cx="1980030" cy="707886"/>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Nội</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dung</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2128" y="109173"/>
            <a:ext cx="2581258" cy="1777594"/>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630" y="584941"/>
            <a:ext cx="1983724" cy="1366100"/>
          </a:xfrm>
          <a:prstGeom prst="rect">
            <a:avLst/>
          </a:prstGeom>
        </p:spPr>
      </p:pic>
    </p:spTree>
    <p:extLst>
      <p:ext uri="{BB962C8B-B14F-4D97-AF65-F5344CB8AC3E}">
        <p14:creationId xmlns:p14="http://schemas.microsoft.com/office/powerpoint/2010/main" val="141534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3" y="2879589"/>
            <a:ext cx="7117825" cy="24619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44" y="1181635"/>
            <a:ext cx="3022500" cy="17775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84" y="828224"/>
            <a:ext cx="2547480" cy="797678"/>
          </a:xfrm>
          <a:prstGeom prst="rect">
            <a:avLst/>
          </a:prstGeom>
        </p:spPr>
      </p:pic>
      <p:sp>
        <p:nvSpPr>
          <p:cNvPr id="30" name="Rectangle 29"/>
          <p:cNvSpPr/>
          <p:nvPr/>
        </p:nvSpPr>
        <p:spPr>
          <a:xfrm>
            <a:off x="2993905" y="1716225"/>
            <a:ext cx="6494086" cy="769441"/>
          </a:xfrm>
          <a:prstGeom prst="rect">
            <a:avLst/>
          </a:prstGeom>
          <a:noFill/>
        </p:spPr>
        <p:txBody>
          <a:bodyPr wrap="none" lIns="91440" tIns="45720" rIns="91440" bIns="45720">
            <a:spAutoFit/>
          </a:bodyPr>
          <a:lstStyle/>
          <a:p>
            <a:pPr algn="ct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Chiều</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trên</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quê</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hương</a:t>
            </a:r>
            <a:endPar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endParaRPr>
          </a:p>
        </p:txBody>
      </p:sp>
      <p:sp>
        <p:nvSpPr>
          <p:cNvPr id="33" name="Rectangle 32"/>
          <p:cNvSpPr/>
          <p:nvPr/>
        </p:nvSpPr>
        <p:spPr>
          <a:xfrm>
            <a:off x="4684584" y="827692"/>
            <a:ext cx="2415399" cy="707886"/>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sp>
        <p:nvSpPr>
          <p:cNvPr id="36" name="Rectangle 35"/>
          <p:cNvSpPr/>
          <p:nvPr/>
        </p:nvSpPr>
        <p:spPr>
          <a:xfrm>
            <a:off x="531067" y="1695759"/>
            <a:ext cx="2415399" cy="707886"/>
          </a:xfrm>
          <a:prstGeom prst="rect">
            <a:avLst/>
          </a:prstGeom>
          <a:noFill/>
        </p:spPr>
        <p:txBody>
          <a:bodyPr wrap="square" lIns="91440" tIns="45720" rIns="91440" bIns="45720">
            <a:spAutoFit/>
          </a:bodyPr>
          <a:lstStyle/>
          <a:p>
            <a:pPr algn="ctr"/>
            <a:r>
              <a:rPr lang="en-US" sz="4000" b="1" cap="none" spc="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Nghe -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03496"/>
            <a:ext cx="12319819" cy="3656983"/>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88590" l="0" r="100000"/>
                    </a14:imgEffect>
                  </a14:imgLayer>
                </a14:imgProps>
              </a:ext>
              <a:ext uri="{28A0092B-C50C-407E-A947-70E740481C1C}">
                <a14:useLocalDpi xmlns:a14="http://schemas.microsoft.com/office/drawing/2010/main" val="0"/>
              </a:ext>
            </a:extLst>
          </a:blip>
          <a:srcRect l="49518" b="50108"/>
          <a:stretch/>
        </p:blipFill>
        <p:spPr>
          <a:xfrm>
            <a:off x="1598899" y="2959229"/>
            <a:ext cx="1557783" cy="1725544"/>
          </a:xfrm>
          <a:prstGeom prst="rect">
            <a:avLst/>
          </a:prstGeom>
        </p:spPr>
      </p:pic>
      <p:sp>
        <p:nvSpPr>
          <p:cNvPr id="39" name="TextBox 2">
            <a:extLst>
              <a:ext uri="{FF2B5EF4-FFF2-40B4-BE49-F238E27FC236}">
                <a16:creationId xmlns:a16="http://schemas.microsoft.com/office/drawing/2014/main" id="{2AB2513B-FF1E-4A1E-9458-70E3290B802B}"/>
              </a:ext>
            </a:extLst>
          </p:cNvPr>
          <p:cNvSpPr txBox="1"/>
          <p:nvPr/>
        </p:nvSpPr>
        <p:spPr>
          <a:xfrm>
            <a:off x="4112068" y="3768552"/>
            <a:ext cx="7097988" cy="646331"/>
          </a:xfrm>
          <a:prstGeom prst="rect">
            <a:avLst/>
          </a:prstGeom>
          <a:noFill/>
        </p:spPr>
        <p:txBody>
          <a:bodyPr wrap="square">
            <a:spAutoFit/>
          </a:bodyPr>
          <a:lstStyle/>
          <a:p>
            <a:pPr algn="just">
              <a:defRPr/>
            </a:pPr>
            <a:r>
              <a:rPr lang="en-US" sz="3600" b="1" dirty="0" err="1">
                <a:solidFill>
                  <a:srgbClr val="002060"/>
                </a:solidFill>
                <a:latin typeface="Times New Roman" panose="02020603050405020304" pitchFamily="18" charset="0"/>
                <a:cs typeface="Times New Roman" panose="02020603050405020304" pitchFamily="18" charset="0"/>
              </a:rPr>
              <a:t>Thời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10 </a:t>
            </a:r>
            <a:r>
              <a:rPr lang="en-US" sz="3600" b="1" dirty="0" err="1">
                <a:solidFill>
                  <a:srgbClr val="002060"/>
                </a:solidFill>
                <a:latin typeface="Times New Roman" panose="02020603050405020304" pitchFamily="18" charset="0"/>
                <a:cs typeface="Times New Roman" panose="02020603050405020304" pitchFamily="18" charset="0"/>
              </a:rPr>
              <a:t>phút</a:t>
            </a:r>
            <a:endParaRPr lang="zh-CN" altLang="en-US" sz="3600" b="1" dirty="0">
              <a:solidFill>
                <a:srgbClr val="002060"/>
              </a:solidFill>
              <a:latin typeface="Times New Roman" panose="02020603050405020304" pitchFamily="18" charset="0"/>
              <a:ea typeface="汉堡包手机字体" panose="020B0604000101010104" pitchFamily="34" charset="-122"/>
              <a:cs typeface="Times New Roman" panose="02020603050405020304" pitchFamily="18" charset="0"/>
              <a:sym typeface="+mn-lt"/>
            </a:endParaRPr>
          </a:p>
        </p:txBody>
      </p:sp>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40162">
            <a:off x="10426959" y="231100"/>
            <a:ext cx="1560711" cy="156071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62" y="574483"/>
            <a:ext cx="3295094" cy="167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136" y="687484"/>
            <a:ext cx="3772515" cy="936345"/>
          </a:xfrm>
          <a:prstGeom prst="rect">
            <a:avLst/>
          </a:prstGeom>
        </p:spPr>
      </p:pic>
      <p:grpSp>
        <p:nvGrpSpPr>
          <p:cNvPr id="6" name="组合 5"/>
          <p:cNvGrpSpPr/>
          <p:nvPr/>
        </p:nvGrpSpPr>
        <p:grpSpPr>
          <a:xfrm>
            <a:off x="807535" y="1626308"/>
            <a:ext cx="8833173" cy="3779276"/>
            <a:chOff x="946092" y="1963291"/>
            <a:chExt cx="8833173" cy="3779276"/>
          </a:xfrm>
        </p:grpSpPr>
        <p:sp>
          <p:nvSpPr>
            <p:cNvPr id="5"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2">
            <a:extLst>
              <a:ext uri="{FF2B5EF4-FFF2-40B4-BE49-F238E27FC236}">
                <a16:creationId xmlns:a16="http://schemas.microsoft.com/office/drawing/2014/main" id="{2AB2513B-FF1E-4A1E-9458-70E3290B802B}"/>
              </a:ext>
            </a:extLst>
          </p:cNvPr>
          <p:cNvSpPr txBox="1"/>
          <p:nvPr/>
        </p:nvSpPr>
        <p:spPr>
          <a:xfrm>
            <a:off x="1678275" y="1989597"/>
            <a:ext cx="6481623" cy="2800767"/>
          </a:xfrm>
          <a:prstGeom prst="rect">
            <a:avLst/>
          </a:prstGeom>
          <a:noFill/>
        </p:spPr>
        <p:txBody>
          <a:bodyPr wrap="square">
            <a:spAutoFit/>
          </a:bodyPr>
          <a:lstStyle/>
          <a:p>
            <a:pPr algn="just">
              <a:defRPr/>
            </a:pPr>
            <a:r>
              <a:rPr lang="vi-VN" sz="44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400" b="1" dirty="0">
              <a:solidFill>
                <a:srgbClr val="002060"/>
              </a:solidFill>
              <a:latin typeface="UTM French Vanilla" panose="02040603050506020204" pitchFamily="18" charset="0"/>
              <a:ea typeface="汉堡包手机字体" panose="020B0604000101010104" pitchFamily="34" charset="-122"/>
              <a:cs typeface="Times New Roman" panose="02020603050405020304" pitchFamily="18" charset="0"/>
              <a:sym typeface="+mn-lt"/>
            </a:endParaRPr>
          </a:p>
        </p:txBody>
      </p:sp>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b="5378"/>
          <a:stretch>
            <a:fillRect/>
          </a:stretch>
        </p:blipFill>
        <p:spPr>
          <a:xfrm rot="20027581">
            <a:off x="288401" y="334337"/>
            <a:ext cx="1026948" cy="126324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016" y="1295324"/>
            <a:ext cx="4894702" cy="5370188"/>
          </a:xfrm>
          <a:prstGeom prst="rect">
            <a:avLst/>
          </a:prstGeom>
        </p:spPr>
      </p:pic>
      <p:sp>
        <p:nvSpPr>
          <p:cNvPr id="17" name="文本框 16">
            <a:extLst>
              <a:ext uri="{FF2B5EF4-FFF2-40B4-BE49-F238E27FC236}">
                <a16:creationId xmlns:a16="http://schemas.microsoft.com/office/drawing/2014/main" id="{B622BB5B-C1A2-466D-9B6D-9F7DEE8ADCFE}"/>
              </a:ext>
            </a:extLst>
          </p:cNvPr>
          <p:cNvSpPr txBox="1"/>
          <p:nvPr/>
        </p:nvSpPr>
        <p:spPr>
          <a:xfrm>
            <a:off x="1541500" y="668841"/>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4" name="图片 9"/>
          <p:cNvPicPr>
            <a:picLocks noChangeAspect="1"/>
          </p:cNvPicPr>
          <p:nvPr/>
        </p:nvPicPr>
        <p:blipFill rotWithShape="1">
          <a:blip r:embed="rId6" cstate="print">
            <a:extLst>
              <a:ext uri="{28A0092B-C50C-407E-A947-70E740481C1C}">
                <a14:useLocalDpi xmlns:a14="http://schemas.microsoft.com/office/drawing/2010/main" val="0"/>
              </a:ext>
            </a:extLst>
          </a:blip>
          <a:srcRect b="5785"/>
          <a:stretch>
            <a:fillRect/>
          </a:stretch>
        </p:blipFill>
        <p:spPr>
          <a:xfrm rot="20387648">
            <a:off x="495334" y="4537887"/>
            <a:ext cx="1348279" cy="1650604"/>
          </a:xfrm>
          <a:prstGeom prst="rect">
            <a:avLst/>
          </a:prstGeom>
        </p:spPr>
      </p:pic>
      <p:pic>
        <p:nvPicPr>
          <p:cNvPr id="25" name="Picture 4" descr="http://img.hb.aicdn.com/1cda51c3b2d7554ba2859ef1b561691c97f24b6d12e80-LJXZGU"/>
          <p:cNvPicPr>
            <a:picLocks noChangeAspect="1" noChangeArrowheads="1"/>
          </p:cNvPicPr>
          <p:nvPr/>
        </p:nvPicPr>
        <p:blipFill rotWithShape="1">
          <a:blip r:embed="rId7">
            <a:extLst>
              <a:ext uri="{28A0092B-C50C-407E-A947-70E740481C1C}">
                <a14:useLocalDpi xmlns:a14="http://schemas.microsoft.com/office/drawing/2010/main" val="0"/>
              </a:ext>
            </a:extLst>
          </a:blip>
          <a:srcRect l="37763" t="63937" r="17643"/>
          <a:stretch>
            <a:fillRect/>
          </a:stretch>
        </p:blipFill>
        <p:spPr bwMode="auto">
          <a:xfrm rot="618703" flipH="1">
            <a:off x="7499535" y="605742"/>
            <a:ext cx="2228663" cy="180227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1862051" y="2701636"/>
            <a:ext cx="4596938" cy="685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1802461" y="4073237"/>
            <a:ext cx="4287973" cy="17935"/>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1738087" y="4712168"/>
            <a:ext cx="3640248" cy="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192496" y="3383292"/>
            <a:ext cx="804348" cy="668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1" nodeType="click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335</Words>
  <Application>Microsoft Office PowerPoint</Application>
  <PresentationFormat>Widescreen</PresentationFormat>
  <Paragraphs>56</Paragraphs>
  <Slides>12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DengXian</vt:lpstr>
      <vt:lpstr>UVN Bach Dang Nang</vt:lpstr>
      <vt:lpstr>UTM Nyala</vt:lpstr>
      <vt:lpstr>UTM Davida</vt:lpstr>
      <vt:lpstr>UVN Ly Do</vt:lpstr>
      <vt:lpstr>Times New Roman</vt:lpstr>
      <vt:lpstr>UTM Cooper Black</vt:lpstr>
      <vt:lpstr>UTM French Vanilla</vt:lpstr>
      <vt:lpstr>华康方圆体W7</vt:lpstr>
      <vt:lpstr>Arial</vt:lpstr>
      <vt:lpstr>UTM Centur</vt:lpstr>
      <vt:lpstr>UTM Flavour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OnTap_T8</dc:title>
  <dc:subject>Tieng Viet 4</dc:subject>
  <dc:creator>KTUTS</dc:creator>
  <cp:keywords>BichHa</cp:keywords>
  <cp:lastModifiedBy>Nguyen Huu Hieu</cp:lastModifiedBy>
  <cp:revision>354</cp:revision>
  <dcterms:created xsi:type="dcterms:W3CDTF">2015-05-05T08:02:00Z</dcterms:created>
  <dcterms:modified xsi:type="dcterms:W3CDTF">2021-11-06T06:16:21Z</dcterms:modified>
  <cp:version>TS009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